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Override PartName="/ppt/slides/slide109.xml" ContentType="application/vnd.openxmlformats-officedocument.presentationml.slide+xml"/>
  <Override PartName="/ppt/notesSlides/notesSlide109.xml" ContentType="application/vnd.openxmlformats-officedocument.presentationml.notesSlide+xml"/>
  <Override PartName="/ppt/slides/slide110.xml" ContentType="application/vnd.openxmlformats-officedocument.presentationml.slide+xml"/>
  <Override PartName="/ppt/notesSlides/notesSlide110.xml" ContentType="application/vnd.openxmlformats-officedocument.presentationml.notesSlide+xml"/>
  <Override PartName="/ppt/slides/slide111.xml" ContentType="application/vnd.openxmlformats-officedocument.presentationml.slide+xml"/>
  <Override PartName="/ppt/notesSlides/notesSlide111.xml" ContentType="application/vnd.openxmlformats-officedocument.presentationml.notesSlide+xml"/>
  <Override PartName="/ppt/slides/slide112.xml" ContentType="application/vnd.openxmlformats-officedocument.presentationml.slide+xml"/>
  <Override PartName="/ppt/notesSlides/notesSlide112.xml" ContentType="application/vnd.openxmlformats-officedocument.presentationml.notesSlide+xml"/>
  <Override PartName="/ppt/slides/slide113.xml" ContentType="application/vnd.openxmlformats-officedocument.presentationml.slide+xml"/>
  <Override PartName="/ppt/notesSlides/notesSlide113.xml" ContentType="application/vnd.openxmlformats-officedocument.presentationml.notesSlide+xml"/>
  <Override PartName="/ppt/slides/slide114.xml" ContentType="application/vnd.openxmlformats-officedocument.presentationml.slide+xml"/>
  <Override PartName="/ppt/notesSlides/notesSlide114.xml" ContentType="application/vnd.openxmlformats-officedocument.presentationml.notesSlide+xml"/>
  <Override PartName="/ppt/slides/slide115.xml" ContentType="application/vnd.openxmlformats-officedocument.presentationml.slide+xml"/>
  <Override PartName="/ppt/notesSlides/notesSlide115.xml" ContentType="application/vnd.openxmlformats-officedocument.presentationml.notesSlide+xml"/>
  <Override PartName="/ppt/slides/slide116.xml" ContentType="application/vnd.openxmlformats-officedocument.presentationml.slide+xml"/>
  <Override PartName="/ppt/notesSlides/notesSlide116.xml" ContentType="application/vnd.openxmlformats-officedocument.presentationml.notesSlide+xml"/>
  <Override PartName="/ppt/slides/slide117.xml" ContentType="application/vnd.openxmlformats-officedocument.presentationml.slide+xml"/>
  <Override PartName="/ppt/notesSlides/notesSlide117.xml" ContentType="application/vnd.openxmlformats-officedocument.presentationml.notesSlide+xml"/>
  <Override PartName="/ppt/slides/slide118.xml" ContentType="application/vnd.openxmlformats-officedocument.presentationml.slide+xml"/>
  <Override PartName="/ppt/notesSlides/notesSlide118.xml" ContentType="application/vnd.openxmlformats-officedocument.presentationml.notesSlide+xml"/>
  <Override PartName="/ppt/slides/slide119.xml" ContentType="application/vnd.openxmlformats-officedocument.presentationml.slide+xml"/>
  <Override PartName="/ppt/notesSlides/notesSlide119.xml" ContentType="application/vnd.openxmlformats-officedocument.presentationml.notesSlide+xml"/>
  <Override PartName="/ppt/slides/slide120.xml" ContentType="application/vnd.openxmlformats-officedocument.presentationml.slide+xml"/>
  <Override PartName="/ppt/notesSlides/notesSlide120.xml" ContentType="application/vnd.openxmlformats-officedocument.presentationml.notesSlide+xml"/>
  <Override PartName="/ppt/slides/slide121.xml" ContentType="application/vnd.openxmlformats-officedocument.presentationml.slide+xml"/>
  <Override PartName="/ppt/notesSlides/notesSlide121.xml" ContentType="application/vnd.openxmlformats-officedocument.presentationml.notesSlide+xml"/>
  <Override PartName="/ppt/slides/slide122.xml" ContentType="application/vnd.openxmlformats-officedocument.presentationml.slide+xml"/>
  <Override PartName="/ppt/notesSlides/notesSlide12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presProps" Target="presProps.xml"/>
  <Relationship Id="rId126" Type="http://schemas.openxmlformats.org/officeDocument/2006/relationships/viewProps" Target="viewProps.xml"/>
  <Relationship Id="rId12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தற்கு அந்த ஊழியக்காரன்: அவ்விடத்துப் பெண் என் பின்னே இந்தத் தேசத்துக்கு வர மனதில்லாதிருந்தால், நீர் விட்டுவந்த தேசத்திற்குத்தானே உம்முடைய குமாரனை மறுபடியும் அழைத்துப்போகவேண்டுமோ என்று கேட்டான்.]]></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பின்பு அவனும் அவனோடிருந்த மனிதரும் புசித்துக் குடித்து, இராத்தங்கினார்கள்; காலையிலே எழுந்திருந்து, அவன்: என் எஜமானிடத்துக்கு என்னை அனுப்பிவிடுங்கள் என்றான்.]]></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பின்பு அவனும் அவனோடிருந்த மனிதரும் புசித்துக் குடித்து, இராத்தங்கினார்கள்; காலையிலே எழுந்திருந்து, அவன்: என் எஜமானிடத்துக்கு என்னை அனுப்பிவிடுங்கள் என்றான்.]]></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அப்பொழுது அவள் சகோதரனும் அவள் தாயும், பத்து நாளாகிலும் பெண் எங்களோடிருக்கட்டும், பிற்பாடு போகலாம் என்றார்கள்.]]></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அப்பொழுது அவள் சகோதரனும் அவள் தாயும், பத்து நாளாகிலும் பெண் எங்களோடிருக்கட்டும், பிற்பாடு போகலாம் என்றார்கள்.]]></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அதற்கு அவன்: கர்த்தர் என் பிரயாணத்தை வாய்க்கப்பண்ணியிருக்க, நீங்கள் எனக்குத் தடைசெய்யாதிருங்கள்; நான் என் எஜமானிடத்துக்குப் போக என்னை அனுப்பிவிடவேண்டும் என்றான்.]]></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அதற்கு அவன்: கர்த்தர் என் பிரயாணத்தை வாய்க்கப்பண்ணியிருக்க, நீங்கள் எனக்குத் தடைசெய்யாதிருங்கள்; நான் என் எஜமானிடத்துக்குப் போக என்னை அனுப்பிவிடவேண்டும் என்றான்.]]></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அப்பொழுது அவர்கள்: பெண்ணை அழைத்து, அவள் வாய்ப்பிறப்பைக் கேட்போம் என்று சொல்லி,]]></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ரெபெக்காளை அழைத்து: நீ இந்த மனிதனோடேகூடப் போகிறாயா என்று கேட்டார்கள். அவள்: போகிறேன் என்றாள்.]]></a:t>
            </a:r>
          </a:p>
        </p:txBody>
      </p:sp>
    </p:spTree>
  </p:cSld>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ரெபெக்காளை அழைத்து: நீ இந்த மனிதனோடேகூடப் போகிறாயா என்று கேட்டார்கள். அவள்: போகிறேன் என்றாள்.]]></a:t>
            </a:r>
          </a:p>
        </p:txBody>
      </p:sp>
    </p:spTree>
  </p:cSld>
</p:notes>
</file>

<file path=ppt/notesSlides/notesSlide10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அப்படியே அவர்கள் தங்கள் சகோதரியாகிய ரெபெக்காளையும், அவள் தாதியையும், ஆபிரகாமின் ஊழியக்காரனையும், அவன் மனிதரையும் அனுப்புவித்து,]]></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தற்கு ஆபிரகாம்: நீ என் குமாரனை மறுபடியும் அங்கே அழைத்துக்கொண்டுபோகாதபடிக்கு எச்சரிக்கையாயிரு.]]></a:t>
            </a:r>
          </a:p>
        </p:txBody>
      </p:sp>
    </p:spTree>
  </p:cSld>
</p:notes>
</file>

<file path=ppt/notesSlides/notesSlide1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ரெபெக்காளை வாழ்த்தி: எங்கள் சகோதரியே, நீ கோடாகோடியாய்ப் பெருகுவாயாக; உன் சந்ததியார் தங்கள் பகைஞருடைய வாசல்களைச் சுதந்தரித்துக்கொள்வார்களாக என்று ஆசீர்வதித்தார்கள்.]]></a:t>
            </a:r>
          </a:p>
        </p:txBody>
      </p:sp>
    </p:spTree>
  </p:cSld>
</p:notes>
</file>

<file path=ppt/notesSlides/notesSlide1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ரெபெக்காளை வாழ்த்தி: எங்கள் சகோதரியே, நீ கோடாகோடியாய்ப் பெருகுவாயாக; உன் சந்ததியார் தங்கள் பகைஞருடைய வாசல்களைச் சுதந்தரித்துக்கொள்வார்களாக என்று ஆசீர்வதித்தார்கள்.]]></a:t>
            </a:r>
          </a:p>
        </p:txBody>
      </p:sp>
    </p:spTree>
  </p:cSld>
</p:notes>
</file>

<file path=ppt/notesSlides/notesSlide1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அப்பொழுது ரெபெக்காளும் அவள் வேலைக்காரிகளும் எழுந்து ஒட்டகங்களின்மேல் ஏறி, அந்த மனிதனோடேகூடப் போனார்கள். ஊழியக்காரன் ரெபெக்காளை அழைத்துக்கொண்டுபோனான்.]]></a:t>
            </a:r>
          </a:p>
        </p:txBody>
      </p:sp>
    </p:spTree>
  </p:cSld>
</p:notes>
</file>

<file path=ppt/notesSlides/notesSlide1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அப்பொழுது ரெபெக்காளும் அவள் வேலைக்காரிகளும் எழுந்து ஒட்டகங்களின்மேல் ஏறி, அந்த மனிதனோடேகூடப் போனார்கள். ஊழியக்காரன் ரெபெக்காளை அழைத்துக்கொண்டுபோனான்.]]></a:t>
            </a:r>
          </a:p>
        </p:txBody>
      </p:sp>
    </p:spTree>
  </p:cSld>
</p:notes>
</file>

<file path=ppt/notesSlides/notesSlide1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ஈசாக்கு தென்தேசத்தில் குடியிருந்தான். அப்பொழுது அவன்: லகாய்ரோயீ என்னப்பட்ட துரவின் வழியாய்ப் புறப்பட்டுவந்தான்.]]></a:t>
            </a:r>
          </a:p>
        </p:txBody>
      </p:sp>
    </p:spTree>
  </p:cSld>
</p:notes>
</file>

<file path=ppt/notesSlides/notesSlide1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ஈசாக்கு சாயங்காலவேளையிலே தியானம்பண்ண வெளியிலே போயிருந்து, தன் கண்களை ஏறெடுத்துப் பார்த்தபோது, ஒட்டகங்கள் வரக்கண்டான்.]]></a:t>
            </a:r>
          </a:p>
        </p:txBody>
      </p:sp>
    </p:spTree>
  </p:cSld>
</p:notes>
</file>

<file path=ppt/notesSlides/notesSlide1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ஈசாக்கு சாயங்காலவேளையிலே தியானம்பண்ண வெளியிலே போயிருந்து, தன் கண்களை ஏறெடுத்துப் பார்த்தபோது, ஒட்டகங்கள் வரக்கண்டான்.]]></a:t>
            </a:r>
          </a:p>
        </p:txBody>
      </p:sp>
    </p:spTree>
  </p:cSld>
</p:notes>
</file>

<file path=ppt/notesSlides/notesSlide1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ரெபெக்காளும் தன் கண்களை ஏறெடுத்து ஈசாக்கைக் கண்டபோது,]]></a:t>
            </a:r>
          </a:p>
        </p:txBody>
      </p:sp>
    </p:spTree>
  </p:cSld>
</p:notes>
</file>

<file path=ppt/notesSlides/notesSlide1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ஊழியக்காரனை நோக்கி: அங்கே நமக்கு எதிராக நடந்து வருகிற அந்த மனிதன் யார் என்று கேட்டாள். அவர்தான் என் எஜமான் என்று ஊழியக்காரன் சொன்னான். அப்பொழுது அவள் ஒட்டகத்தை விட்டிறங்கி முக்காடிட்டுக்கொண்டாள்.]]></a:t>
            </a:r>
          </a:p>
        </p:txBody>
      </p:sp>
    </p:spTree>
  </p:cSld>
</p:notes>
</file>

<file path=ppt/notesSlides/notesSlide1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ஊழியக்காரனை நோக்கி: அங்கே நமக்கு எதிராக நடந்து வருகிற அந்த மனிதன் யார் என்று கேட்டாள். அவர்தான் என் எஜமான் என்று ஊழியக்காரன் சொன்னான். அப்பொழுது அவள் ஒட்டகத்தை விட்டிறங்கி முக்காடிட்டுக்கொண்டாள்.]]></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என்னை என் தகப்பனுடைய வீட்டிலும் என் இனத்தார் இருக்கிற தேசத்திலுமிருந்து அழைத்து வந்தவரும், உன் சந்ததிக்கு இந்த தேசத்தைத் தருவேன் என்று எனக்குச் சொல்லி ஆணையிட்டவருமான வானத்துக்குத் தேவனாகிய கர்த்தர், நீ அங்கேயிருந்து என் குமாரனுக்கு ஒரு பெண்ணைக் கொண்டுவரும்படிக்கு, தம்முடைய தூதனை உனக்கு முன்பாக அனுப்புவார்.]]></a:t>
            </a:r>
          </a:p>
        </p:txBody>
      </p:sp>
    </p:spTree>
  </p:cSld>
</p:notes>
</file>

<file path=ppt/notesSlides/notesSlide1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6. ஊழியக்காரன் தான் செய்த சகல காரியங்களையும் ஈசாக்குக்கு விவரித்துச் சொன்னான்.]]></a:t>
            </a:r>
          </a:p>
        </p:txBody>
      </p:sp>
    </p:spTree>
  </p:cSld>
</p:notes>
</file>

<file path=ppt/notesSlides/notesSlide1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அப்பொழுது ஈசாக்கு ரெபெக்காளைத் தன் தாய் சாராளுடைய கூடாரத்துக்கு அழைத்துக்கொண்டுபோய், அவளைத் தனக்கு மனைவியாக்கிக்கொண்டு, அவளை நேசித்தான். ஈசாக்கு தன் தாய்க்காகக் கொண்டிருந்த துக்கம் நீங்கி ஆறுதலடைந்தான்.]]></a:t>
            </a:r>
          </a:p>
        </p:txBody>
      </p:sp>
    </p:spTree>
  </p:cSld>
</p:notes>
</file>

<file path=ppt/notesSlides/notesSlide1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அப்பொழுது ஈசாக்கு ரெபெக்காளைத் தன் தாய் சாராளுடைய கூடாரத்துக்கு அழைத்துக்கொண்டுபோய், அவளைத் தனக்கு மனைவியாக்கிக்கொண்டு, அவளை நேசித்தான். ஈசாக்கு தன் தாய்க்காகக் கொண்டிருந்த துக்கம் நீங்கி ஆறுதலடைந்தான்.]]></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என்னை என் தகப்பனுடைய வீட்டிலும் என் இனத்தார் இருக்கிற தேசத்திலுமிருந்து அழைத்து வந்தவரும், உன் சந்ததிக்கு இந்த தேசத்தைத் தருவேன் என்று எனக்குச் சொல்லி ஆணையிட்டவருமான வானத்துக்குத் தேவனாகிய கர்த்தர், நீ அங்கேயிருந்து என் குமாரனுக்கு ஒரு பெண்ணைக் கொண்டுவரும்படிக்கு, தம்முடைய தூதனை உனக்கு முன்பாக அனுப்புவார்.]]></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என்னை என் தகப்பனுடைய வீட்டிலும் என் இனத்தார் இருக்கிற தேசத்திலுமிருந்து அழைத்து வந்தவரும், உன் சந்ததிக்கு இந்த தேசத்தைத் தருவேன் என்று எனக்குச் சொல்லி ஆணையிட்டவருமான வானத்துக்குத் தேவனாகிய கர்த்தர், நீ அங்கேயிருந்து என் குமாரனுக்கு ஒரு பெண்ணைக் கொண்டுவரும்படிக்கு, தம்முடைய தூதனை உனக்கு முன்பாக அனுப்புவார்.]]></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பெண் உன் பின்னே வர மனதில்லாதிருந்தாளேயாகில், அப்பொழுது நீ இந்த என் ஆணைக்கு நீங்கலாயிருப்பாய்; அங்கேமாத்திரம் என் குமாரனை மறுபடியும் அழைத்துக்கொண்டு போகவேண்டாம் என்றான்.]]></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பெண் உன் பின்னே வர மனதில்லாதிருந்தாளேயாகில், அப்பொழுது நீ இந்த என் ஆணைக்கு நீங்கலாயிருப்பாய்; அங்கேமாத்திரம் என் குமாரனை மறுபடியும் அழைத்துக்கொண்டு போகவேண்டாம் என்றான்.]]></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அந்த ஊழியக்காரன் தன் கையைத் தன் எஜமானாகிய ஆபிரகாமின் தொடையின்கீழ் வைத்து, இந்தக் காரியத்தைக்குறித்து அவனுக்கு ஆணையிட்டுக்கொடுத்தான்.]]></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பின்பு அந்த ஊழியக்காரன் தன் எஜமானுடைய ஒட்டகங்களில் பத்து ஒட்டகங்களைத் தன்னுடனே கொண்டுபோனான்; தன் எஜமானுடைய சகலவித உச்சிதமான பொருள்களும் அவன் கையில் இருந்தன; அவன் எழுந்து புறப்பட்டுப்போய், மெசொப்பொத்தாமியாவிலே நாகோருடைய ஊரில் சேர்ந்து,]]></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பின்பு அந்த ஊழியக்காரன் தன் எஜமானுடைய ஒட்டகங்களில் பத்து ஒட்டகங்களைத் தன்னுடனே கொண்டுபோனான்; தன் எஜமானுடைய சகலவித உச்சிதமான பொருள்களும் அவன் கையில் இருந்தன; அவன் எழுந்து புறப்பட்டுப்போய், மெசொப்பொத்தாமியாவிலே நாகோருடைய ஊரில் சேர்ந்து,]]></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ஆபிரகாம் வயது சென்று முதிர்ந்தவனானான். கர்த்தர் ஆபிரகாமைச் சகல காரியங்களிலும் ஆசீர்வதித்து வந்தார்.]]></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ஊருக்குப் புறம்பே ஒரு தண்ணீர்த் துரவண்டையிலே, தண்ணீர் மொள்ள ஸ்திரீகள் புறப்படுகிற சாயங்கால வேளையிலே, ஒட்டகங்களை மடக்கி, தனக்குள்ளே சொல்லிக்கொண்டது என்னவென்றால்:]]></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ஊருக்குப் புறம்பே ஒரு தண்ணீர்த் துரவண்டையிலே, தண்ணீர் மொள்ள ஸ்திரீகள் புறப்படுகிற சாயங்கால வேளையிலே, ஒட்டகங்களை மடக்கி, தனக்குள்ளே சொல்லிக்கொண்டது என்னவென்றால்:]]></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என் எஜமானாகிய ஆபிரகாமுக்கு தேவனாயிருக்கிற கர்த்தாவே, இன்றைக்கு நீர் எனக்குக் காரியம் சித்திக்கப்பண்ணி, என் எஜமானாகிய ஆபிரகாமுக்குத் தயவு செய்தருளும்.]]></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என் எஜமானாகிய ஆபிரகாமுக்கு தேவனாயிருக்கிற கர்த்தாவே, இன்றைக்கு நீர் எனக்குக் காரியம் சித்திக்கப்பண்ணி, என் எஜமானாகிய ஆபிரகாமுக்குத் தயவு செய்தருளும்.]]></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இதோ, நான் இந்தத் தண்ணீர்த் துரவண்டையிலே நிற்கிறேன், இந்த ஊராருடைய பெண்கள் தண்ணீர் மொள்ளப் புறப்பட்டு வருவார்களே.]]></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ன் குடிக்க உன் குடத்தைச் சாய்க்கவேண்டும் என்று நான் சொல்லும்போது: குடி என்றும், உன் ஒட்டகங்களும் குடிக்கும்படி வார்ப்பேன் என்றும் சொல்லும் பெண் எவளோ, அவளே நீர் உம்முடைய ஊழியக்காரனாகிய ஈசாக்குக்கு நியமித்தவளாயிருக்கவும், என் எஜமானுக்கு அநுக்கிரகம் செய்தீர் என்று நான் அதினாலே அறியவும் செய்தருளும் என்றான்.]]></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ன் குடிக்க உன் குடத்தைச் சாய்க்கவேண்டும் என்று நான் சொல்லும்போது: குடி என்றும், உன் ஒட்டகங்களும் குடிக்கும்படி வார்ப்பேன் என்றும் சொல்லும் பெண் எவளோ, அவளே நீர் உம்முடைய ஊழியக்காரனாகிய ஈசாக்குக்கு நியமித்தவளாயிருக்கவும், என் எஜமானுக்கு அநுக்கிரகம் செய்தீர் என்று நான் அதினாலே அறியவும் செய்தருளும் என்றான்.]]></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ன் குடிக்க உன் குடத்தைச் சாய்க்கவேண்டும் என்று நான் சொல்லும்போது: குடி என்றும், உன் ஒட்டகங்களும் குடிக்கும்படி வார்ப்பேன் என்றும் சொல்லும் பெண் எவளோ, அவளே நீர் உம்முடைய ஊழியக்காரனாகிய ஈசாக்குக்கு நியமித்தவளாயிருக்கவும், என் எஜமானுக்கு அநுக்கிரகம் செய்தீர் என்று நான் அதினாலே அறியவும் செய்தருளும் என்றான்.]]></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ன் இப்படிச் சொல்லி முடிக்கும் முன்னே, இதோ, ஆபிரகாமுடைய சகோதரனாகிய நாகோரின் மனைவி மில்க்காளுடைய குமாரனாயிருக்கிற பெத்துவேலுக்குப் பிறந்த ரெபெக்காள் குடத்தைத் தோள்மேல் வைத்துக்கொண்டு புறப்பட்டு வந்தாள்.]]></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ன் இப்படிச் சொல்லி முடிக்கும் முன்னே, இதோ, ஆபிரகாமுடைய சகோதரனாகிய நாகோரின் மனைவி மில்க்காளுடைய குமாரனாயிருக்கிற பெத்துவேலுக்குப் பிறந்த ரெபெக்காள் குடத்தைத் தோள்மேல் வைத்துக்கொண்டு புறப்பட்டு வந்தாள்.]]></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ழுது ஆபிரகாம் தன் வீட்டிலுள்ளவர்களில் வயதில் மூத்தவனும், தனக்கு உண்டான எல்லாவற்றிற்கும் அதிகாரியுமாகிய தன் ஊழியக்காரனை நோக்கி:]]></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ந்தப் பெண் மகா ரூபவதியும், புருஷனை அறியாத கன்னிகையுமாய் இருந்தாள்; அவள் துரவில் இறங்கி, தன் குடத்தை நிரப்பிக்கொண்டு ஏறிவந்தாள்.]]></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ந்தப் பெண் மகா ரூபவதியும், புருஷனை அறியாத கன்னிகையுமாய் இருந்தாள்; அவள் துரவில் இறங்கி, தன் குடத்தை நிரப்பிக்கொண்டு ஏறிவந்தாள்.]]></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ப்பொழுது அந்த ஊழியக்காரன், அவளுக்கு எதிர்கொண்டோடி: உன் குடத்திலிருக்கிற தண்ணீரில் கொஞ்சம் குடிக்கத் தரவேண்டும் என்றா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பின்பு, அவனுக்கு முன்பாக போஜனம் வைக்கப்பட்டது. அப்பொழுது அவன்: நான் வந்த காரியத்தைச் சொல்லுமுன்னே புசிக்கமாட்டேன் என்றான். அதற்கு அவன் சொல்லும் என்றான்.]]></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பின்பு, அவனுக்கு முன்பாக போஜனம் வைக்கப்பட்டது. அப்பொழுது அவன்: நான் வந்த காரியத்தைச் சொல்லுமுன்னே புசிக்கமாட்டேன் என்றான். அதற்கு அவன் சொல்லும் என்றான்.]]></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தற்கு அவள்: குடியும் என் ஆண்டவனே என்று சீக்கிரமாய்க் குடத்தைத் தன் கையில் இறக்கிக் கொண்டு, அவனுக்குக் குடிக்கக் கொடுத்தாள்.]]></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தற்கு அவள்: குடியும் என் ஆண்டவனே என்று சீக்கிரமாய்க் குடத்தைத் தன் கையில் இறக்கிக் கொண்டு, அவனுக்குக் குடிக்கக் கொடுத்தாள்.]]></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அப்பொழுது அவன்: நான் ஆபிரகாமுடைய ஊழியக்காரன்.]]></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கொடுத்தபின், உம்முடைய ஒட்டகங்களும் குடித்துத் தீருமட்டும் அவைகளுக்கும் மொண்டு வார்ப்பேன் என்று சொல்லி;]]></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கொடுத்தபின், உம்முடைய ஒட்டகங்களும் குடித்துத் தீருமட்டும் அவைகளுக்கும் மொண்டு வார்ப்பேன் என்று சொல்லி;]]></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ழுது ஆபிரகாம் தன் வீட்டிலுள்ளவர்களில் வயதில் மூத்தவனும், தனக்கு உண்டான எல்லாவற்றிற்கும் அதிகாரியுமாகிய தன் ஊழியக்காரனை நோக்கி:]]></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கர்த்தர் என் எஜமானை மிகவும் ஆசீர்வதித்திருக்கிறார், அவர் சீமானாயிருக்கிறார்; கர்த்தர் அவருக்கு ஆடுமாடுகளையும், வெள்ளியையும், பொன்னையும், வேலைக்காரரையும், வேலைக்காரிகளையும், ஒட்டகங்களையும், கழுதைகளையும் கொடுத்திருக்கிறார்.]]></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கர்த்தர் என் எஜமானை மிகவும் ஆசீர்வதித்திருக்கிறார், அவர் சீமானாயிருக்கிறார்; கர்த்தர் அவருக்கு ஆடுமாடுகளையும், வெள்ளியையும், பொன்னையும், வேலைக்காரரையும், வேலைக்காரிகளையும், ஒட்டகங்களையும், கழுதைகளையும் கொடுத்திருக்கிறார்.]]></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என் எஜமானுடைய மனைவியாகிய சாராள் முதிர்வயதானபோது, என் எஜமானுக்கு ஒரு குமாரனைப் பெற்றாள்; அவர் தமக்கு உண்டான யாவையும் அவனுக்குக் கொடுத்திருக்கிறார்.]]></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என் எஜமானுடைய மனைவியாகிய சாராள் முதிர்வயதானபோது, என் எஜமானுக்கு ஒரு குமாரனைப் பெற்றாள்; அவர் தமக்கு உண்டான யாவையும் அவனுக்குக் கொடுத்திருக்கிறார்.]]></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சீக்கிரமாய்த் தன் குடத்துத் தண்ணீரைத் தொட்டியிலே ஊற்றிவிட்டு, இன்னும் மொண்டுவரத் துரவண்டையில் ஓடி, அவனுடைய ஒட்டகங்களுக்கெல்லாம் மொண்டு வார்த்தாள்.]]></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சீக்கிரமாய்த் தன் குடத்துத் தண்ணீரைத் தொட்டியிலே ஊற்றிவிட்டு, இன்னும் மொண்டுவரத் துரவண்டையில் ஓடி, அவனுடைய ஒட்டகங்களுக்கெல்லாம் மொண்டு வார்த்தாள்.]]></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என் எஜமான் என்னை நோக்கி: நான் குடியிருக்கிற கானான் தேசத்தாருடைய குமாரத்திகளில் நீ என் குமாரனுக்குப் பெண் கொள்ளாமல்,]]></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என் எஜமான் என்னை நோக்கி: நான் குடியிருக்கிற கானான் தேசத்தாருடைய குமாரத்திகளில் நீ என் குமாரனுக்குப் பெண் கொள்ளாமல்,]]></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ந்த மனிதன் அவளைக்குறித்து ஆச்சரியப்பட்டு, கர்த்தர் தன் பிரயாணத்தை வாய்க்கப்பண்ணினாரோ இல்லையோ என்று அறியும்பொருட்டு மவுனமாயிருந்தான்.]]></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ந்த மனிதன் அவளைக்குறித்து ஆச்சரியப்பட்டு, கர்த்தர் தன் பிரயாணத்தை வாய்க்கப்பண்ணினாரோ இல்லையோ என்று அறியும்பொருட்டு மவுனமாயிருந்தான்.]]></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நான் குடியிருக்கிற கானானியருடைய குமாரத்திகளில் நீ என் குமாரனுக்குப் பெண்கொள்ளாமல்;]]></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நீ என் தகப்பன் வீட்டுக்கும், என் இனத்தாரிடத்துக்கும் போய், என் குமாரனுக்குப் பெண்கொள்ளவேண்டும் என்று ஆணையிட்டுக்கொடுக்கும்படி சொன்னார்.]]></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அப்பொழுது நான் என் எஜமானை நோக்கி: ஒருவேளை அந்தப் பெண் என்பின்னே வராதேபோனாலோ என்று கேட்டதற்கு,]]></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அவர்: நான் வழிபடும் கர்த்தர் உன்னோடே தம்முடைய தூதனை அனுப்பி, உன் பிரயாணத்தை வாய்க்கப்பண்ணுவார்; என் இனத்தாரிடத்திலும், என் தகப்பன் வீட்டிலும் நீ என் குமாரனுக்குப் பெண்கொள்வாய்.]]></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அவர்: நான் வழிபடும் கர்த்தர் உன்னோடே தம்முடைய தூதனை அனுப்பி, உன் பிரயாணத்தை வாய்க்கப்பண்ணுவார்; என் இனத்தாரிடத்திலும், என் தகப்பன் வீட்டிலும் நீ என் குமாரனுக்குப் பெண்கொள்வாய்.]]></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அவர்: நான் வழிபடும் கர்த்தர் உன்னோடே தம்முடைய தூதனை அனுப்பி, உன் பிரயாணத்தை வாய்க்கப்பண்ணுவார்; என் இனத்தாரிடத்திலும், என் தகப்பன் வீட்டிலும் நீ என் குமாரனுக்குப் பெண்கொள்வாய்.]]></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ஒட்டகங்கள் குடித்துத் தீர்ந்தபின், அந்த மனிதன் அரைச்சேக்கல் எடையுள்ள பொற்காதணியையும், அவள் கைகளுக்குப் பத்துச்சேக்கல் எடைப்பொன்னுள்ள இரண்டு கடகங்களையும் எடுத்துக் கொடுத்து,]]></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ஒட்டகங்கள் குடித்துத் தீர்ந்தபின், அந்த மனிதன் அரைச்சேக்கல் எடையுள்ள பொற்காதணியையும், அவள் கைகளுக்குப் பத்துச்சேக்கல் எடைப்பொன்னுள்ள இரண்டு கடகங்களையும் எடுத்துக் கொடுத்து,]]></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நீ என் இனத்தாரிடத்துக்குப் போனால், என் ஆணைக்கு நீங்கலாயிருப்பாய்; அவர்கள் உனக்குப் பெண்கொடாமற்போனாலும், நீ என் ஆணைக்கு நீங்கலாயிருப்பாய் என்றார்.]]></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நீ என் இனத்தாரிடத்துக்குப் போனால், என் ஆணைக்கு நீங்கலாயிருப்பாய்; அவர்கள் உனக்குப் பெண்கொடாமற்போனாலும், நீ என் ஆணைக்கு நீங்கலாயிருப்பாய் என்றார்.]]></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 யாருடைய மகள், எனக்குச் சொல்லவேண்டும்; நாங்கள் உன் தகப்பன் வீட்டில் இராத்தங்க இடம் உண்டா என்றான்.]]></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நான் குடியிருக்கிற கானானியருடைய குமாரத்திகளில் நீ என் குமாரனுக்குப் பெண்கொள்ளாமல்;]]></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 யாருடைய மகள், எனக்குச் சொல்லவேண்டும்; நாங்கள் உன் தகப்பன் வீட்டில் இராத்தங்க இடம் உண்டா என்றான்.]]></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அப்படியே நான் இன்று துரவண்டையிலே வந்து: என் எஜமானாகிய ஆபிரகாமின் தேவனாகிய கர்த்தரே, என் பிரயாணத்தை நீர் இப்பொழுது வாய்க்கப்பண்ணுவீரானால்,]]></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அப்படியே நான் இன்று துரவண்டையிலே வந்து: என் எஜமானாகிய ஆபிரகாமின் தேவனாகிய கர்த்தரே, என் பிரயாணத்தை நீர் இப்பொழுது வாய்க்கப்பண்ணுவீரானால்,]]></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தற்கு அவள்: நான் நாகோருக்கு மில்க்காள் பெற்ற குமாரனாகிய பெத்துவேலின் மகள் என்று சொன்னதுமன்றி,]]></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இதோ, நான் தண்ணீர்த் துரவண்டையிலே நிற்கிறேன், தண்ணீர் மொள்ள வரப்போகிற கன்னிகையை நான் நோக்கி: உன் குடத்திலிருக்கிற தண்ணீரில் கொஞ்சம் எனக்குக் குடிக்கத் தரவேண்டும் என்று கேட்கும்போது:]]></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இதோ, நான் தண்ணீர்த் துரவண்டையிலே நிற்கிறேன், தண்ணீர் மொள்ள வரப்போகிற கன்னிகையை நான் நோக்கி: உன் குடத்திலிருக்கிற தண்ணீரில் கொஞ்சம் எனக்குக் குடிக்கத் தரவேண்டும் என்று கேட்கும்போது:]]></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எங்களிடத்தில் வைக்கோலும் தீவனமும் வேண்டியமட்டும் இருக்கிறது; இராத்தங்க இடமும் உண்டு என்றாள்]]></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நீ குடி என்றும், உன் ஒட்டகங்களுக்கும் மொண்டு வார்ப்பேன் என்றும் சொல்லும் பெண்ணே கர்த்தர் என் எஜமானுடைய குமாரனுக்கு நியமித்த ஸ்திரீயாகவேண்டும் என்றேன்.]]></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நீ குடி என்றும், உன் ஒட்டகங்களுக்கும் மொண்டு வார்ப்பேன் என்றும் சொல்லும் பெண்ணே கர்த்தர் என் எஜமானுடைய குமாரனுக்கு நியமித்த ஸ்திரீயாகவேண்டும் என்றேன்.]]></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ப்பொழுது அந்த மனிதன் தலை குனிந்து, கர்த்தரைப் பணிந்து கொண்டு,]]></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நீ என் தேசத்துக்கும் என் இனத்தாரிடத்துக்கும் போய், என் குமாரனாகிய ஈசாக்குக்குப் பெண்கொள்வேன் என்று, வானத்துக்குத் தேவனும் பூமிக்குத் தேவனுமாகிய கர்த்தர்பேரில் எனக்கு ஆணையிட்டுக்கொடுக்கும்படிக்கு, நீ உன் கையை என் தொடையின் கீழ் வை என்றான்.]]></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நான் இதை என் இருதயத்தில் சொல்லி முடிக்குமுன்னே, இதோ, ரெபெக்காள் தன் குடத்தைத் தோள்மேல் வைத்துக்கொண்டு புறப்பட்டுவந்து, துரவில் இறங்கிப்போய்த் தண்ணீர் மொண்டாள். அப்பொழுது நான்: எனக்குக் குடிக்கத் தரவேண்டும் என்றேன்.]]></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நான் இதை என் இருதயத்தில் சொல்லி முடிக்குமுன்னே, இதோ, ரெபெக்காள் தன் குடத்தைத் தோள்மேல் வைத்துக்கொண்டு புறப்பட்டுவந்து, துரவில் இறங்கிப்போய்த் தண்ணீர் மொண்டாள். அப்பொழுது நான்: எனக்குக் குடிக்கத் தரவேண்டும் என்றேன்.]]></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என் எஜமானாகிய ஆபிரகாமின் தேவனாயிருக்கிற கர்த்தருக்கு ஸ்தோத்திரம்; அவர் தம்முடைய கிருபையையும், தம்முடைய உண்மையையும் என் எஜமானை விட்டு நீக்கவில்லை; நான் பிரயாணம்பண்ணிவருகையில், கர்த்தர் என் எஜமானுடைய சகோதரர் வீட்டுக்கு என்னை அழைத்துக்கொண்டுவந்தார் என்றான்.]]></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என் எஜமானாகிய ஆபிரகாமின் தேவனாயிருக்கிற கர்த்தருக்கு ஸ்தோத்திரம்; அவர் தம்முடைய கிருபையையும், தம்முடைய உண்மையையும் என் எஜமானை விட்டு நீக்கவில்லை; நான் பிரயாணம்பண்ணிவருகையில், கர்த்தர் என் எஜமானுடைய சகோதரர் வீட்டுக்கு என்னை அழைத்துக்கொண்டுவந்தார் என்றான்.]]></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என் எஜமானாகிய ஆபிரகாமின் தேவனாயிருக்கிற கர்த்தருக்கு ஸ்தோத்திரம்; அவர் தம்முடைய கிருபையையும், தம்முடைய உண்மையையும் என் எஜமானை விட்டு நீக்கவில்லை; நான் பிரயாணம்பண்ணிவருகையில், கர்த்தர் என் எஜமானுடைய சகோதரர் வீட்டுக்கு என்னை அழைத்துக்கொண்டுவந்தார் என்றான்.]]></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அவள் சீக்கிரமாய்த் தன் தோள்மேலிருந்த குடத்தை இறக்கி, குடியும், உம்முடைய ஒட்டகங்களுக்கும் வார்ப்பேன் என்றாள். நான் குடித்தேன்; ஒட்டகங்களுக்கும் வார்த்தாள்.]]></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அவள் சீக்கிரமாய்த் தன் தோள்மேலிருந்த குடத்தை இறக்கி, குடியும், உம்முடைய ஒட்டகங்களுக்கும் வார்ப்பேன் என்றாள். நான் குடித்தேன்; ஒட்டகங்களுக்கும் வார்த்தாள்.]]></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ந்தப் பெண் ஓடி, இந்தக்காரியங்களைத் தன் தாயின் வீட்டிலுள்ளவர்களுக்கு அறிவித்தான்.]]></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அப்பொழுது: நீ யாருடைய மகள் என்று அவளைக் கேட்டேன்; அதற்கு அவள்: நான் மில்க்காள் நாகோருக்குப் பெற்ற குமாரனாகிய பெத்துவேலின் மகள் என்றாள்; அப்பொழுது அவளுக்குக் காதணியையும், அவள் கைகளிலே கடகங்களையும் போட்டு;]]></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அப்பொழுது: நீ யாருடைய மகள் என்று அவளைக் கேட்டேன்; அதற்கு அவள்: நான் மில்க்காள் நாகோருக்குப் பெற்ற குமாரனாகிய பெத்துவேலின் மகள் என்றாள்; அப்பொழுது அவளுக்குக் காதணியையும், அவள் கைகளிலே கடகங்களையும் போட்டு;]]></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நீ என் தேசத்துக்கும் என் இனத்தாரிடத்துக்கும் போய், என் குமாரனாகிய ஈசாக்குக்குப் பெண்கொள்வேன் என்று, வானத்துக்குத் தேவனும் பூமிக்குத் தேவனுமாகிய கர்த்தர்பேரில் எனக்கு ஆணையிட்டுக்கொடுக்கும்படிக்கு, நீ உன் கையை என் தொடையின் கீழ் வை என்றான்.]]></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ரெபெக்காளுக்கு ஒரு சகோதரன் இருந்தான்; அவனுக்கு லாபான் என்று பேர்; அந்த லாபான் வெளியே துரவண்டையில் இருந்த அந்த மனிதனிடத்துக்கு ஓடினான்.]]></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ன் தன் சகோதரி தரித்திருந்த அந்தக் காதணியையும், அவள் கைகளில் போட்டிருந்த கடகங்களையும் பார்த்து, இன்ன இன்னபடி அந்த மனிதன் என்னோடே பேசினானென்று தன் சகோதரி ரெபெக்காள் சொன்ன வார்த்தைகளைக் கேட்டமாத்திரத்தில், அந்த மனிதனிடத்தில் வந்தான்; அவன் துரவு அருகே ஒட்டகங்கள் அண்டையில் நின்றுகொண்டிருந்தான்.]]></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ன் தன் சகோதரி தரித்திருந்த அந்தக் காதணியையும், அவள் கைகளில் போட்டிருந்த கடகங்களையும் பார்த்து, இன்ன இன்னபடி அந்த மனிதன் என்னோடே பேசினானென்று தன் சகோதரி ரெபெக்காள் சொன்ன வார்த்தைகளைக் கேட்டமாத்திரத்தில், அந்த மனிதனிடத்தில் வந்தான்; அவன் துரவு அருகே ஒட்டகங்கள் அண்டையில் நின்றுகொண்டிருந்தான்.]]></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ன் தன் சகோதரி தரித்திருந்த அந்தக் காதணியையும், அவள் கைகளில் போட்டிருந்த கடகங்களையும் பார்த்து, இன்ன இன்னபடி அந்த மனிதன் என்னோடே பேசினானென்று தன் சகோதரி ரெபெக்காள் சொன்ன வார்த்தைகளைக் கேட்டமாத்திரத்தில், அந்த மனிதனிடத்தில் வந்தான்; அவன் துரவு அருகே ஒட்டகங்கள் அண்டையில் நின்றுகொண்டிருந்தான்.]]></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அப்பொழுது அவன்: கர்த்தரால் ஆசீர்வதிக்கப்பட்டவரே, உள்ளே வாரும்; நீர் வெளியே நிற்பானேன்? உமக்கு வீடும், ஒட்டகங்களுக்கு இடமும் ஆயத்தம்பண்ணியிருக்கிறேன் என்றான்.]]></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அப்பொழுது அவன்: கர்த்தரால் ஆசீர்வதிக்கப்பட்டவரே, உள்ளே வாரும்; நீர் வெளியே நிற்பானேன்? உமக்கு வீடும், ஒட்டகங்களுக்கு இடமும் ஆயத்தம்பண்ணியிருக்கிறேன் என்றான்.]]></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அப்பொழுது அந்த மனிதன் வீட்டுக்குப் போனான். லாபான் ஒட்டகங்களின் கட்டவிழ்த்து, ஒட்டகங்களுக்கு வைக்கோலும் தீவனமும் போட்டு, அவனும், அவனோடே வந்தவர்களும் தங்கள் கால்களைக் கழுவிக்கொள்ளத் தண்ணீர் கொடுத்தான்.]]></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அப்பொழுது அந்த மனிதன் வீட்டுக்குப் போனான். லாபான் ஒட்டகங்களின் கட்டவிழ்த்து, ஒட்டகங்களுக்கு வைக்கோலும் தீவனமும் போட்டு, அவனும், அவனோடே வந்தவர்களும் தங்கள் கால்களைக் கழுவிக்கொள்ளத் தண்ணீர் கொடுத்தான்.]]></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தலைகுனிந்து, கர்த்தரைப் பணிந்துகொண்டு, நான் என் எஜமானுடைய சகோதரன் குமாரத்தியை அவர் குமாரனுக்குக் கொள்ள என்னை நேர்வழியாய் நடத்திவந்த என் எஜமானாகிய ஆபிரகாமின் தேவனாயிருக்கிற கர்த்தரை ஸ்தோத்திரித்தேன்.]]></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தலைகுனிந்து, கர்த்தரைப் பணிந்துகொண்டு, நான் என் எஜமானுடைய சகோதரன் குமாரத்தியை அவர் குமாரனுக்குக் கொள்ள என்னை நேர்வழியாய் நடத்திவந்த என் எஜமானாகிய ஆபிரகாமின் தேவனாயிருக்கிற கர்த்தரை ஸ்தோத்திரித்தே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தற்கு அந்த ஊழியக்காரன்: அவ்விடத்துப் பெண் என் பின்னே இந்தத் தேசத்துக்கு வர மனதில்லாதிருந்தால், நீர் விட்டுவந்த தேசத்திற்குத்தானே உம்முடைய குமாரனை மறுபடியும் அழைத்துப்போகவேண்டுமோ என்று கேட்டான்.]]></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தலைகுனிந்து, கர்த்தரைப் பணிந்துகொண்டு, நான் என் எஜமானுடைய சகோதரன் குமாரத்தியை அவர் குமாரனுக்குக் கொள்ள என்னை நேர்வழியாய் நடத்திவந்த என் எஜமானாகிய ஆபிரகாமின் தேவனாயிருக்கிற கர்த்தரை ஸ்தோத்திரித்தேன்.]]></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இப்பொழுதும் நீங்களும் என் எஜமானுக்குத் தயையும் உண்மையும் உடையவர்களாய் நடக்க மனதுள்ளவர்களானால், எனக்குச் சொல்லுங்கள்; இல்லையென்றால் அதையும் எனக்குச் சொல்லுங்கள், அப்பொழுது நான் வலது புறத்தையாகிலும் இடதுபுறத்தையாகிலும் நோக்கிப் போவேன் என்றான்.]]></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இப்பொழுதும் நீங்களும் என் எஜமானுக்குத் தயையும் உண்மையும் உடையவர்களாய் நடக்க மனதுள்ளவர்களானால், எனக்குச் சொல்லுங்கள்; இல்லையென்றால் அதையும் எனக்குச் சொல்லுங்கள், அப்பொழுது நான் வலது புறத்தையாகிலும் இடதுபுறத்தையாகிலும் நோக்கிப் போவேன் என்றான்.]]></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அப்பொழுது லாபானும் பெத்துவேலும் பிரதியுத்தரமாக: இந்தக்காரியம் கர்த்தரால் வந்தது, உமக்கு நாங்கள் நலம் பொலம் ஒன்றும் சொல்லக் கூடாது.]]></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அப்பொழுது லாபானும் பெத்துவேலும் பிரதியுத்தரமாக: இந்தக்காரியம் கர்த்தரால் வந்தது, உமக்கு நாங்கள் நலம் பொலம் ஒன்றும் சொல்லக் கூடாது.]]></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இதோ, ரெபெக்காள் உமக்கு முன்பாக இருக்கிறாள்; கர்த்தர் சொன்னபடியே அவள் உமது எஜமானுடைய குமாரனுக்கு மனைவியாகும்படிக்கு, அவளை அழைத்துக்கொண்டுபோம் என்றார்கள்.]]></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இதோ, ரெபெக்காள் உமக்கு முன்பாக இருக்கிறாள்; கர்த்தர் சொன்னபடியே அவள் உமது எஜமானுடைய குமாரனுக்கு மனைவியாகும்படிக்கு, அவளை அழைத்துக்கொண்டுபோம் என்றார்கள்.]]></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ஆபிரகாமின் ஊழியக்காரன் அவர்கள் வார்த்தைகளைக் கேட்டபோது, தரைமட்டும் குனிந்து, கர்த்தரைப் பணிந்துகொண்டான்.]]></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பின்பு அந்த ஊழியக்காரன் வெள்ளியுடைமைகளையும், பொன்னுடைமைகளையும், வஸ்திரங்களையும் எடுத்து, ரெபெக்காளுக்குக் கொடுத்ததுமன்றி, அவளுடைய சகோதரனுக்கும் தாய்க்கும் சில உச்சிதங்களையும் கொடுத்தான்.]]></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பின்பு அந்த ஊழியக்காரன் வெள்ளியுடைமைகளையும், பொன்னுடைமைகளையும், வஸ்திரங்களையும் எடுத்து, ரெபெக்காளுக்குக் கொடுத்ததுமன்றி, அவளுடைய சகோதரனுக்கும் தாய்க்கும் சில உச்சிதங்களையும் கொடுத்தான்.]]></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277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8.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9.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0.xml"/>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1.xml"/>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2.xml"/>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3.xml"/>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4.xml"/>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5.xml"/>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6.xml"/>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7.xml"/>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8.xml"/>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9.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0.xml"/>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1.xml"/>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ஆதியாகமம் : 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देश में जहां से तू आया है ले जाना पड़े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तब उसने अपने संगी जनों समेत भोजन किया, और रात वहीं बिताई: और तड़के उठ कर कहा, मुझ को अपने स्वा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 पास जाने के लिये विदा क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5. रिबका के भाई और माता ने कहा, कन्या को हमारे पास कुछ दिन, अर्थात कम से कम दस दिन रहने दे; फि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उसके पश्चात वह चली जाए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6. उसने उन से कहा, यहोवा ने जो मेरी यात्रा को सफल किया है; सो तुम मुझे मत रोको अब मुझे विदा कर 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 मैं अपने स्वामी के पास जाऊं।]]></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7. उन्होंने कहा, हम कन्या को बुला कर पूछते हैं, और देखेंगे, कि वह क्या कहती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8. सो उन्होंने रिबका को बुला कर उससे पूछा, क्या तू इस मनुष्य के संग जाएगी? उसने कहा, हां 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जाऊं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9. तब उन्होंने अपनी बहिन रिबका, और उसकी धाय और इब्राहीम के दास, और उसके साथी सभों को विदा कि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इब्राहीम ने उससे कहा, चौकस रह, मेरे पुत्र को वहां कभी न ले जा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0. और उन्होंने रिबका को आशीर्वाद दे के कहा, हे हमारी बहिन, तू हजारों लाखों की आदिमाता हो, और ते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वंश अपने बैरियों के नगरों का अधिकारी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1. इस पर रिबका अपनी सहेलियों समेत चली; और ऊंट पर चढ़ के उस पुरूष के पीछे हो ली: सो वह दास रिबका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साथ ले कर चल दि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2. इसहाक जो दक्खिन देश में रहता था, सो लहैरोई नाम कुएं से हो कर चला आता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3. और सांझ के समय वह मैदान में ध्यान करने के लिये निकला था: और उसने आंखे उठा कर क्या देखा, कि ऊं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चले आ रहे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4. और रिबका ने भी आंख उठा कर इसहाक को देखा, और देखते ही ऊंट पर से उतर प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5. तब उसने दास से पूछा, जो पुरूष मैदान पर हम से मिलने को चला आता है, सो कौन है? दास ने कहा, वह 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मेरा स्वामी है। तब रिबका ने घूंघट ले कर अपने मुंह को ढ़ाप लि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स्वर्ग का परमेश्वर यहोवा, जिसने मुझे मेरे पिता के घर से और मेरी जन्मभूमि से ले आकर मुझ से शप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6. और दास ने इसहाक से अपना सारा वृत्तान्त वर्णन कि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7. तब इसहाक रिबका को अपनी माता सारा के तम्बू में ले आया, और उसको ब्याह कर उससे प्रेम किया: और इसहा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 माता की मृत्यु के पश्चात शान्ति हु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खाकर कहा, कि मैं यह देश तेरे वंश को दूंगा; वही अपना दूत तेरे आगे आगे भेजेगा, कि तू मेरे पुत्र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लिये वहां से एक स्त्री ले आ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और यदि वह स्त्री तेरे साथ आना न चाहे तब तो तू मेरी इस शपथ से छूट जाएगा: पर मेरे पुत्र को वहां 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ले जा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तब उस दास ने अपने स्वामी इब्राहीम की जांघ के नीचे अपना हाथ रखकर उससे इसी विषय की शपथ खा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तब वह दास अपने स्वामी के ऊंटो में से दस ऊंट छांटकर उसके सब उत्तम उत्तम पदार्थों में से कुछ कु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ले कर चला: और मसोपोटामिया में नाहोर के नगर के पास पहुं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इब्राहीम वृद्ध था और उसकी आयु बहुत थी और यहोवा ने सब बातों में उसको आशीष दी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और उसने ऊंटों को नगर के बाहर एक कुएं के पास बैठाया, वह संध्या का समय था, जिस समय स्त्रियां ज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भरने के लिये निकलती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सो वह कहने लगा, हे मेरे स्वामी इब्राहीम के परमेश्वर, यहोवा, आज मेरे कार्य को सिद्ध कर, और मे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स्वामी इब्राहीम पर करूणा क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देख मैं जल के इस सोते के पास खड़ा हूं; और नगरवासियों की बेटियां जल भरने के लिये निकली आती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सो ऐसा होने दे, कि जिस कन्या से मैं कहूं, कि अपना घड़ा मेरी ओर झुका, कि मैं पीऊं; और वह कहे,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ले, पी ले, पीछे मैं तेरे ऊंटो को भी पीलाऊंगी: सो वही हो जिसे तू ने अपने दास इसहाक के लिये ठहराया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इसी रीति मैं जान लूंगा कि तू ने मेरे स्वामी पर करूणा की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और ऐसा हुआ कि जब वह कह ही रहा था कि रिबका, जो इब्राहीम के भाई नाहोर के जन्माये मिल्का के पुत्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बतूएल की बेटी थी, वह कन्धे पर घड़ा लिये हुए आ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सो इब्राहीम ने अपने उस दास से, जो उसके घर में पुरनिया और उसकी सारी सम्पत्ति पर अधिकारी था, क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वह अति सुन्दर, और कुमारी थी, और किसी पुरूष का मुंह न देखा था: वह कुएं में सोते के पास उतर गई, औ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अपना घड़ा भर के फिर ऊपर आ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तब वह दास उससे भेंट करने को दौड़ा, और कहा, अपने घड़े में से थोड़ा पानी मुझे पिला 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तब इब्राहीम के दास के आगे जलपान के लिये कुछ रखा गया: पर उसने कहा मैं जब तक अपना प्रयोजन न क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दूं, तब तक कुछ न खाऊंगा। लाबान ने कहा, कह 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उसने कहा, हे मेरे प्रभु, ले, पी ले: और उसने फुर्ती से घड़ा उतार कर हाथ में लिये लिये उसको पि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दि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तब उसने कहा, मैं तो इब्राहीम का दास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जब वह उसको पिला चुकी, तक कहा, मैं तेरे ऊंटों के लिये भी तब तक पानी भर भर लाऊंगी, जब तक वे पी 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चु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अपना हाथ मेरी जांघ के नीचे रख:]]></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और यहोवा ने मेरे स्वामी को बड़ी आशीष दी है; सो वह महान पुरूष हो गया है; और उसने उसको भेड़-बक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गाय-बैल, सोना-रूपा, दास-दासियां, ऊंट और गदहे दिए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और मेरे स्वामी की पत्नी सारा के बुढ़ापे में उससे एक पुत्र उत्पन्न हुआ है। और उस पुत्र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इब्राहीम ने अपना सब कुछ दे दिया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तब वह फुर्ती से अपने घड़े का जल हौदे में उण्डेल कर फिर कुएं पर भरने को दौड़ गई; और उसके सब ऊं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 लिये पानी भर दि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और मेरे स्वामी ने मुझे यह शपथ खिलाई, कि मैं उसके पुत्र के लिये कनानियों की लड़कियों में से जि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 देश में वह रहता है, कोई स्त्री न ले आऊं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और वह पुरूष उसकी ओर चुपचाप अचम्भे के साथ ताकता हुआ यह सोचता था, कि यहोवा ने मेरी यात्रा को सफ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या है कि न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और मुझ से आकाश और पृथ्वी के परमेश्वर यहोवा की इस विषय में शपथ खा, कि तू मेरे पुत्र के लि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मैं उसके पिता के घर, और कुल के लोगों के पास जा कर उसके पुत्र के लिये एक स्त्री ले आऊं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तब मैं ने अपने स्वामी से कहा, कदाचित वह स्त्री मेरे पीछे न आ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तब उसने मुझ से कहा, यहोवा, जिसके साम्हने मैं चलता आया हूं, वह तेरे संग अपने दूत को भेज कर ते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यात्रा को सफल करेगा; सो तू मेरे कुल, और मेरे पिता के घराने में से मेरे पुत्र के लिये एक स्त्री ले आ]]></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सके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जब ऊंट पी चुके, तब उस पुरूष ने आध तोले सोने का एक नथ निकाल कर उसको दिया, और दस तोले सोने के कंग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उसके हाथों में पहिना दि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तू तब ही मेरी इस शपथ से छूटेगा, जब तू मेरे कुल के लोगों के पास पहुंचेगा; अर्थात यदि वे मुझे को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स्त्री न दें, तो तू मेरी शपथ से छूटे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और पूछा, तू किस की बेटी है? यह मुझ को बता दे। क्या तेरे पिता के घर में हमारे टिकने के लिये स्था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नानियों की लड़कियों में से जिनके बीच मैं रहता हूं, किसी को न ले आए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सो मैं आज उस कुएं के निकट आकर कहने लगा, हे मेरे स्वामी इब्राहीम के परमेश्वर यहोवा, यदि तू मे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इस यात्रा को सफल करता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उसने उत्तर दिया, मैं तो नाहोर के जन्माए मिल्का के पुत्र बतूएल की बेटी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तो देख मैं जल के इस कुएं के निकट खड़ा हूं; सो ऐसा हो, कि जो कुमारी जल भरने के लिये निकल आए, औ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मैं उससे कहूं, अपने घड़े में से मुझे थोड़ा पानी पि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फिर उस ने उस से कहा, हमारे यहां पुआल और चारा बहुत है, और टिकने के लिये स्थान भी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और वह मुझ से कहे, पी ले और मैं तेरे ऊंटो के पीने के लिये भी पानी भर दूंगी: वह वही स्त्री हो जि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 तू ने मेरे स्वामी के पुत्र के लिये ठहराया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तब उस पुरूष ने सिर झुका कर यहोवा को दण्डवत करके क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परन्तु तू मेरे देश में मेरे ही कुटुम्बियों के पास जा कर मेरे पुत्र इसहाक के लिये एक पत्नी 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मैं मन ही मन यह कह ही रहा था, कि देख रिबका कन्धे पर घड़ा लिये हुए निकल आई; फिर वह सोते के पा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उतर के भरने लगी: और मैं ने उससे कहा, मुझे पिला 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धन्य है मेरे स्वामी इब्राहीम का परमेश्वर यहोवा, कि उसने अपनी करूणा और सच्चाई को मेरे स्वामी प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से हटा नहीं लिया: यहोवा ने मुझ को ठीक मार्ग पर चला कर मेरे स्वामी के भाई बन्धुओं के घर पर पहुचा दि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और उसने फुर्ती से अपने घड़े को कन्धे पर से उतार के कहा, ले, पी ले, पीछे मैं तेरे ऊंटों को भी]]></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पिलाऊंगी: सो मैं ने पी लिया, और उसने ऊंटों को भी पिला दि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और उस कन्या ने दौड़ कर अपनी माता के घर में यह सारा वृत्तान्त कह सुना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तब मैं ने उससे पूछा, कि तू किस की बेटी है? और उसने कहा, मैं तो नाहोर के जन्माए मिल्का के पुत्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बतूएल की बेटी हूं: तब मैं ने उसकी नाक में वह नथ, और उसके हाथों में वे कंगन पहिना दि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आए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तब लाबान जो रिबका का भाई था, सो बाहर कुएं के निकट उस पुरूष के पास दौड़ा ग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और ऐसा हुआ कि जब उसने वह नथ और अपनी बहिन रिबका के हाथों में वे कंगन भी देखे, और उसकी यह बात भी]]></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सुनी, कि उस पुरूष ने मुझ से ऐसी बातें कहीं; तब वह उस पुरूष के पास गया; और क्या देखा, कि वह सोते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निकट ऊंटों के पास खड़ा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उसने कहा, हे यहोवा की ओर से धन्य पुरूष भीतर आ: तू क्यों बाहर खड़ा है? मैं ने घर को, और ऊंटो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लिये भी स्थान तैयार किया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और वह पुरूष घर में गया; और लाबान ने ऊंटों की काठियां खोल कर पुआल और चारा दिया; और उसके, और उस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संगी जनो के पांव धोने को जल दि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फिर मैं ने सिर झुका कर यहोवा को दण्डवत किया, और अपने स्वामी इब्राहीम के परमेश्वर यहोवा को धन्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हा, क्योंकि उसने मुझे ठीक मार्ग से पहुंचाया कि मैं अपने स्वामी के पुत्र के लिये उसकी भतीजी को 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दास ने उससे कहा, कदाचित वह स्त्री इस देश में मेरे साथ आना न चाहे; तो क्या मुझे तेरे पुत्र को उ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जाऊं।]]></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सो अब, यदि तू मेरे स्वामी के साथ कृपा और सच्चाई का व्यवहार करना चाहते हो, तो मुझ से कहो: और य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नहीं चाहते हो, तौभी मुझ से कह दो; ताकि मैं दाहिनी ओर, वा बाईं ओर फिर जाऊं।]]></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तब लाबान और बतूएल ने उत्तर दिया, यह बात यहोवा की ओर से हुई है: सो हम लोग तुझ से न तो भला कह सक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हैं न बु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देख, रिबका तेरे साम्हने है, उसको ले जा, और वह यहोवा के वचन के अनुसार, तेरे स्वामी के पुत्र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पत्नी हो जा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उनका यह वचन सुनकर, इब्राहीम के दास ने भूमि पर गिर के यहोवा को दण्डवत कि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फिर उस दास ने सोने और रूपे के गहने, और वस्त्र निकाल कर रिबका को दिए: और उसके भाई और माता को भी]]></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उसने अनमोल अनमोल वस्तुएं 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ஆதியாகமம் : 24]]></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2026-08-03T00:21:45Z</dcterms:created>
  <dcterms:modified xsi:type="dcterms:W3CDTF">2026-08-03T00:21:45Z</dcterms:modified>
  <dc:title>ஆதியாகமம் : 24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