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Override PartName="/ppt/slides/slide94.xml" ContentType="application/vnd.openxmlformats-officedocument.presentationml.slide+xml"/>
  <Override PartName="/ppt/notesSlides/notesSlide94.xml" ContentType="application/vnd.openxmlformats-officedocument.presentationml.notesSlide+xml"/>
  <Override PartName="/ppt/slides/slide95.xml" ContentType="application/vnd.openxmlformats-officedocument.presentationml.slide+xml"/>
  <Override PartName="/ppt/notesSlides/notesSlide95.xml" ContentType="application/vnd.openxmlformats-officedocument.presentationml.notesSlide+xml"/>
  <Override PartName="/ppt/slides/slide96.xml" ContentType="application/vnd.openxmlformats-officedocument.presentationml.slide+xml"/>
  <Override PartName="/ppt/notesSlides/notesSlide96.xml" ContentType="application/vnd.openxmlformats-officedocument.presentationml.notesSlide+xml"/>
  <Override PartName="/ppt/slides/slide97.xml" ContentType="application/vnd.openxmlformats-officedocument.presentationml.slide+xml"/>
  <Override PartName="/ppt/notesSlides/notesSlide97.xml" ContentType="application/vnd.openxmlformats-officedocument.presentationml.notesSlide+xml"/>
  <Override PartName="/ppt/slides/slide98.xml" ContentType="application/vnd.openxmlformats-officedocument.presentationml.slide+xml"/>
  <Override PartName="/ppt/notesSlides/notesSlide98.xml" ContentType="application/vnd.openxmlformats-officedocument.presentationml.notesSlide+xml"/>
  <Override PartName="/ppt/slides/slide99.xml" ContentType="application/vnd.openxmlformats-officedocument.presentationml.slide+xml"/>
  <Override PartName="/ppt/notesSlides/notesSlide99.xml" ContentType="application/vnd.openxmlformats-officedocument.presentationml.notesSlide+xml"/>
  <Override PartName="/ppt/slides/slide100.xml" ContentType="application/vnd.openxmlformats-officedocument.presentationml.slide+xml"/>
  <Override PartName="/ppt/notesSlides/notesSlide100.xml" ContentType="application/vnd.openxmlformats-officedocument.presentationml.notesSlide+xml"/>
  <Override PartName="/ppt/slides/slide101.xml" ContentType="application/vnd.openxmlformats-officedocument.presentationml.slide+xml"/>
  <Override PartName="/ppt/notesSlides/notesSlide101.xml" ContentType="application/vnd.openxmlformats-officedocument.presentationml.notesSlide+xml"/>
  <Override PartName="/ppt/slides/slide102.xml" ContentType="application/vnd.openxmlformats-officedocument.presentationml.slide+xml"/>
  <Override PartName="/ppt/notesSlides/notesSlide102.xml" ContentType="application/vnd.openxmlformats-officedocument.presentationml.notesSlide+xml"/>
  <Override PartName="/ppt/slides/slide103.xml" ContentType="application/vnd.openxmlformats-officedocument.presentationml.slide+xml"/>
  <Override PartName="/ppt/notesSlides/notesSlide103.xml" ContentType="application/vnd.openxmlformats-officedocument.presentationml.notesSlide+xml"/>
  <Override PartName="/ppt/slides/slide104.xml" ContentType="application/vnd.openxmlformats-officedocument.presentationml.slide+xml"/>
  <Override PartName="/ppt/notesSlides/notesSlide104.xml" ContentType="application/vnd.openxmlformats-officedocument.presentationml.notesSlide+xml"/>
  <Override PartName="/ppt/slides/slide105.xml" ContentType="application/vnd.openxmlformats-officedocument.presentationml.slide+xml"/>
  <Override PartName="/ppt/notesSlides/notesSlide105.xml" ContentType="application/vnd.openxmlformats-officedocument.presentationml.notesSlide+xml"/>
  <Override PartName="/ppt/slides/slide106.xml" ContentType="application/vnd.openxmlformats-officedocument.presentationml.slide+xml"/>
  <Override PartName="/ppt/notesSlides/notesSlide106.xml" ContentType="application/vnd.openxmlformats-officedocument.presentationml.notesSlide+xml"/>
  <Override PartName="/ppt/slides/slide107.xml" ContentType="application/vnd.openxmlformats-officedocument.presentationml.slide+xml"/>
  <Override PartName="/ppt/notesSlides/notesSlide107.xml" ContentType="application/vnd.openxmlformats-officedocument.presentationml.notesSlide+xml"/>
  <Override PartName="/ppt/slides/slide108.xml" ContentType="application/vnd.openxmlformats-officedocument.presentationml.slide+xml"/>
  <Override PartName="/ppt/notesSlides/notesSlide108.xml" ContentType="application/vnd.openxmlformats-officedocument.presentationml.notesSlide+xml"/>
  <Override PartName="/ppt/slides/slide109.xml" ContentType="application/vnd.openxmlformats-officedocument.presentationml.slide+xml"/>
  <Override PartName="/ppt/notesSlides/notesSlide109.xml" ContentType="application/vnd.openxmlformats-officedocument.presentationml.notesSlide+xml"/>
  <Override PartName="/ppt/slides/slide110.xml" ContentType="application/vnd.openxmlformats-officedocument.presentationml.slide+xml"/>
  <Override PartName="/ppt/notesSlides/notesSlide110.xml" ContentType="application/vnd.openxmlformats-officedocument.presentationml.notesSlide+xml"/>
  <Override PartName="/ppt/slides/slide111.xml" ContentType="application/vnd.openxmlformats-officedocument.presentationml.slide+xml"/>
  <Override PartName="/ppt/notesSlides/notesSlide111.xml" ContentType="application/vnd.openxmlformats-officedocument.presentationml.notesSlide+xml"/>
  <Override PartName="/ppt/slides/slide112.xml" ContentType="application/vnd.openxmlformats-officedocument.presentationml.slide+xml"/>
  <Override PartName="/ppt/notesSlides/notesSlide112.xml" ContentType="application/vnd.openxmlformats-officedocument.presentationml.notesSlide+xml"/>
  <Override PartName="/ppt/slides/slide113.xml" ContentType="application/vnd.openxmlformats-officedocument.presentationml.slide+xml"/>
  <Override PartName="/ppt/notesSlides/notesSlide113.xml" ContentType="application/vnd.openxmlformats-officedocument.presentationml.notesSlide+xml"/>
  <Override PartName="/ppt/slides/slide114.xml" ContentType="application/vnd.openxmlformats-officedocument.presentationml.slide+xml"/>
  <Override PartName="/ppt/notesSlides/notesSlide114.xml" ContentType="application/vnd.openxmlformats-officedocument.presentationml.notesSlide+xml"/>
  <Override PartName="/ppt/slides/slide115.xml" ContentType="application/vnd.openxmlformats-officedocument.presentationml.slide+xml"/>
  <Override PartName="/ppt/notesSlides/notesSlide115.xml" ContentType="application/vnd.openxmlformats-officedocument.presentationml.notesSlide+xml"/>
  <Override PartName="/ppt/slides/slide116.xml" ContentType="application/vnd.openxmlformats-officedocument.presentationml.slide+xml"/>
  <Override PartName="/ppt/notesSlides/notesSlide116.xml" ContentType="application/vnd.openxmlformats-officedocument.presentationml.notesSlide+xml"/>
  <Override PartName="/ppt/slides/slide117.xml" ContentType="application/vnd.openxmlformats-officedocument.presentationml.slide+xml"/>
  <Override PartName="/ppt/notesSlides/notesSlide117.xml" ContentType="application/vnd.openxmlformats-officedocument.presentationml.notesSlide+xml"/>
  <Override PartName="/ppt/slides/slide118.xml" ContentType="application/vnd.openxmlformats-officedocument.presentationml.slide+xml"/>
  <Override PartName="/ppt/notesSlides/notesSlide118.xml" ContentType="application/vnd.openxmlformats-officedocument.presentationml.notesSlide+xml"/>
  <Override PartName="/ppt/slides/slide119.xml" ContentType="application/vnd.openxmlformats-officedocument.presentationml.slide+xml"/>
  <Override PartName="/ppt/notesSlides/notesSlide119.xml" ContentType="application/vnd.openxmlformats-officedocument.presentationml.notesSlide+xml"/>
  <Override PartName="/ppt/slides/slide120.xml" ContentType="application/vnd.openxmlformats-officedocument.presentationml.slide+xml"/>
  <Override PartName="/ppt/notesSlides/notesSlide120.xml" ContentType="application/vnd.openxmlformats-officedocument.presentationml.notesSlide+xml"/>
  <Override PartName="/ppt/slides/slide121.xml" ContentType="application/vnd.openxmlformats-officedocument.presentationml.slide+xml"/>
  <Override PartName="/ppt/notesSlides/notesSlide121.xml" ContentType="application/vnd.openxmlformats-officedocument.presentationml.notesSlide+xml"/>
  <Override PartName="/ppt/slides/slide122.xml" ContentType="application/vnd.openxmlformats-officedocument.presentationml.slide+xml"/>
  <Override PartName="/ppt/notesSlides/notesSlide122.xml" ContentType="application/vnd.openxmlformats-officedocument.presentationml.notesSlide+xml"/>
  <Override PartName="/ppt/slides/slide123.xml" ContentType="application/vnd.openxmlformats-officedocument.presentationml.slide+xml"/>
  <Override PartName="/ppt/notesSlides/notesSlide123.xml" ContentType="application/vnd.openxmlformats-officedocument.presentationml.notesSlide+xml"/>
  <Override PartName="/ppt/slides/slide124.xml" ContentType="application/vnd.openxmlformats-officedocument.presentationml.slide+xml"/>
  <Override PartName="/ppt/notesSlides/notesSlide124.xml" ContentType="application/vnd.openxmlformats-officedocument.presentationml.notesSlide+xml"/>
  <Override PartName="/ppt/slides/slide125.xml" ContentType="application/vnd.openxmlformats-officedocument.presentationml.slide+xml"/>
  <Override PartName="/ppt/notesSlides/notesSlide125.xml" ContentType="application/vnd.openxmlformats-officedocument.presentationml.notesSlide+xml"/>
  <Override PartName="/ppt/slides/slide126.xml" ContentType="application/vnd.openxmlformats-officedocument.presentationml.slide+xml"/>
  <Override PartName="/ppt/notesSlides/notesSlide126.xml" ContentType="application/vnd.openxmlformats-officedocument.presentationml.notesSlide+xml"/>
  <Override PartName="/ppt/slides/slide127.xml" ContentType="application/vnd.openxmlformats-officedocument.presentationml.slide+xml"/>
  <Override PartName="/ppt/notesSlides/notesSlide12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 id="368" r:id="rId115"/>
    <p:sldId id="369" r:id="rId116"/>
    <p:sldId id="370" r:id="rId117"/>
    <p:sldId id="371" r:id="rId118"/>
    <p:sldId id="372" r:id="rId119"/>
    <p:sldId id="373" r:id="rId120"/>
    <p:sldId id="374" r:id="rId121"/>
    <p:sldId id="375" r:id="rId122"/>
    <p:sldId id="376" r:id="rId123"/>
    <p:sldId id="377" r:id="rId124"/>
    <p:sldId id="378" r:id="rId125"/>
    <p:sldId id="379" r:id="rId126"/>
    <p:sldId id="380" r:id="rId127"/>
    <p:sldId id="381" r:id="rId128"/>
    <p:sldId id="382" r:id="rId12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slide" Target="slides/slide100.xml"/>
  <Relationship Id="rId103" Type="http://schemas.openxmlformats.org/officeDocument/2006/relationships/slide" Target="slides/slide101.xml"/>
  <Relationship Id="rId104" Type="http://schemas.openxmlformats.org/officeDocument/2006/relationships/slide" Target="slides/slide102.xml"/>
  <Relationship Id="rId105" Type="http://schemas.openxmlformats.org/officeDocument/2006/relationships/slide" Target="slides/slide103.xml"/>
  <Relationship Id="rId106" Type="http://schemas.openxmlformats.org/officeDocument/2006/relationships/slide" Target="slides/slide104.xml"/>
  <Relationship Id="rId107" Type="http://schemas.openxmlformats.org/officeDocument/2006/relationships/slide" Target="slides/slide105.xml"/>
  <Relationship Id="rId108" Type="http://schemas.openxmlformats.org/officeDocument/2006/relationships/slide" Target="slides/slide106.xml"/>
  <Relationship Id="rId109" Type="http://schemas.openxmlformats.org/officeDocument/2006/relationships/slide" Target="slides/slide107.xml"/>
  <Relationship Id="rId110" Type="http://schemas.openxmlformats.org/officeDocument/2006/relationships/slide" Target="slides/slide108.xml"/>
  <Relationship Id="rId111" Type="http://schemas.openxmlformats.org/officeDocument/2006/relationships/slide" Target="slides/slide109.xml"/>
  <Relationship Id="rId112" Type="http://schemas.openxmlformats.org/officeDocument/2006/relationships/slide" Target="slides/slide110.xml"/>
  <Relationship Id="rId113" Type="http://schemas.openxmlformats.org/officeDocument/2006/relationships/slide" Target="slides/slide111.xml"/>
  <Relationship Id="rId114" Type="http://schemas.openxmlformats.org/officeDocument/2006/relationships/slide" Target="slides/slide112.xml"/>
  <Relationship Id="rId115" Type="http://schemas.openxmlformats.org/officeDocument/2006/relationships/slide" Target="slides/slide113.xml"/>
  <Relationship Id="rId116" Type="http://schemas.openxmlformats.org/officeDocument/2006/relationships/slide" Target="slides/slide114.xml"/>
  <Relationship Id="rId117" Type="http://schemas.openxmlformats.org/officeDocument/2006/relationships/slide" Target="slides/slide115.xml"/>
  <Relationship Id="rId118" Type="http://schemas.openxmlformats.org/officeDocument/2006/relationships/slide" Target="slides/slide116.xml"/>
  <Relationship Id="rId119" Type="http://schemas.openxmlformats.org/officeDocument/2006/relationships/slide" Target="slides/slide117.xml"/>
  <Relationship Id="rId120" Type="http://schemas.openxmlformats.org/officeDocument/2006/relationships/slide" Target="slides/slide118.xml"/>
  <Relationship Id="rId121" Type="http://schemas.openxmlformats.org/officeDocument/2006/relationships/slide" Target="slides/slide119.xml"/>
  <Relationship Id="rId122" Type="http://schemas.openxmlformats.org/officeDocument/2006/relationships/slide" Target="slides/slide120.xml"/>
  <Relationship Id="rId123" Type="http://schemas.openxmlformats.org/officeDocument/2006/relationships/slide" Target="slides/slide121.xml"/>
  <Relationship Id="rId124" Type="http://schemas.openxmlformats.org/officeDocument/2006/relationships/slide" Target="slides/slide122.xml"/>
  <Relationship Id="rId125" Type="http://schemas.openxmlformats.org/officeDocument/2006/relationships/slide" Target="slides/slide123.xml"/>
  <Relationship Id="rId126" Type="http://schemas.openxmlformats.org/officeDocument/2006/relationships/slide" Target="slides/slide124.xml"/>
  <Relationship Id="rId127" Type="http://schemas.openxmlformats.org/officeDocument/2006/relationships/slide" Target="slides/slide125.xml"/>
  <Relationship Id="rId128" Type="http://schemas.openxmlformats.org/officeDocument/2006/relationships/slide" Target="slides/slide126.xml"/>
  <Relationship Id="rId129" Type="http://schemas.openxmlformats.org/officeDocument/2006/relationships/slide" Target="slides/slide127.xml"/>
  <Relationship Id="rId130" Type="http://schemas.openxmlformats.org/officeDocument/2006/relationships/presProps" Target="presProps.xml"/>
  <Relationship Id="rId131" Type="http://schemas.openxmlformats.org/officeDocument/2006/relationships/viewProps" Target="viewProps.xml"/>
  <Relationship Id="rId13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நான் குடிக்க உன் குடத்தைச் சாய்க்கவேண்டும் என்று நான் சொல்லும்போது: குடி என்றும், உன் ஒட்டகங்களும் குடிக்கும்படி வார்ப்பேன் என்றும் சொல்லும் பெண் எவளோ, அவளே நீர் உம்முடைய ஊழியக்காரனாகிய ஈசாக்குக்கு நியமித்தவளாயிருக்கவும், என் எஜமானுக்கு அநுக்கிரகம் செய்தீர் என்று நான் அதினாலே அறியவும் செய்தருளும் என்றான்.]]></a:t>
            </a:r>
          </a:p>
        </p:txBody>
      </p:sp>
    </p:spTree>
  </p:cSld>
</p:notes>
</file>

<file path=ppt/notesSlides/notesSlide10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0. ரெபெக்காளை வாழ்த்தி: எங்கள் சகோதரியே, நீ கோடாகோடியாய்ப் பெருகுவாயாக; உன் சந்ததியார் தங்கள் பகைஞருடைய வாசல்களைச் சுதந்தரித்துக்கொள்வார்களாக என்று ஆசீர்வதித்தார்கள்.]]></a:t>
            </a:r>
          </a:p>
        </p:txBody>
      </p:sp>
    </p:spTree>
  </p:cSld>
</p:notes>
</file>

<file path=ppt/notesSlides/notesSlide10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1. அப்பொழுது ரெபெக்காளும் அவள் வேலைக்காரிகளும் எழுந்து ஒட்டகங்களின்மேல் ஏறி, அந்த மனிதனோடேகூடப் போனார்கள். ஊழியக்காரன் ரெபெக்காளை அழைத்துக்கொண்டுபோனான்.]]></a:t>
            </a:r>
          </a:p>
        </p:txBody>
      </p:sp>
    </p:spTree>
  </p:cSld>
</p:notes>
</file>

<file path=ppt/notesSlides/notesSlide10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1. அப்பொழுது ரெபெக்காளும் அவள் வேலைக்காரிகளும் எழுந்து ஒட்டகங்களின்மேல் ஏறி, அந்த மனிதனோடேகூடப் போனார்கள். ஊழியக்காரன் ரெபெக்காளை அழைத்துக்கொண்டுபோனான்.]]></a:t>
            </a:r>
          </a:p>
        </p:txBody>
      </p:sp>
    </p:spTree>
  </p:cSld>
</p:notes>
</file>

<file path=ppt/notesSlides/notesSlide10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2. ஈசாக்கு தென்தேசத்தில் குடியிருந்தான். அப்பொழுது அவன்: லகாய்ரோயீ என்னப்பட்ட துரவின் வழியாய்ப் புறப்பட்டுவந்தான்.]]></a:t>
            </a:r>
          </a:p>
        </p:txBody>
      </p:sp>
    </p:spTree>
  </p:cSld>
</p:notes>
</file>

<file path=ppt/notesSlides/notesSlide10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3. ஈசாக்கு சாயங்காலவேளையிலே தியானம்பண்ண வெளியிலே போயிருந்து, தன் கண்களை ஏறெடுத்துப் பார்த்தபோது, ஒட்டகங்கள் வரக்கண்டான்.]]></a:t>
            </a:r>
          </a:p>
        </p:txBody>
      </p:sp>
    </p:spTree>
  </p:cSld>
</p:notes>
</file>

<file path=ppt/notesSlides/notesSlide10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3. ஈசாக்கு சாயங்காலவேளையிலே தியானம்பண்ண வெளியிலே போயிருந்து, தன் கண்களை ஏறெடுத்துப் பார்த்தபோது, ஒட்டகங்கள் வரக்கண்டான்.]]></a:t>
            </a:r>
          </a:p>
        </p:txBody>
      </p:sp>
    </p:spTree>
  </p:cSld>
</p:notes>
</file>

<file path=ppt/notesSlides/notesSlide10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4. ரெபெக்காளும் தன் கண்களை ஏறெடுத்து ஈசாக்கைக் கண்டபோது,]]></a:t>
            </a:r>
          </a:p>
        </p:txBody>
      </p:sp>
    </p:spTree>
  </p:cSld>
</p:notes>
</file>

<file path=ppt/notesSlides/notesSlide10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ஆபிரகாம் வயது சென்று முதிர்ந்தவனானான். கர்த்தர் ஆபிரகாமைச் சகல காரியங்களிலும் ஆசீர்வதித்து வந்தார்.]]></a:t>
            </a:r>
          </a:p>
        </p:txBody>
      </p:sp>
    </p:spTree>
  </p:cSld>
</p:notes>
</file>

<file path=ppt/notesSlides/notesSlide10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5. ஊழியக்காரனை நோக்கி: அங்கே நமக்கு எதிராக நடந்து வருகிற அந்த மனிதன் யார் என்று கேட்டாள். அவர்தான் என் எஜமான் என்று ஊழியக்காரன் சொன்னான். அப்பொழுது அவள் ஒட்டகத்தை விட்டிறங்கி முக்காடிட்டுக்கொண்டாள்.]]></a:t>
            </a:r>
          </a:p>
        </p:txBody>
      </p:sp>
    </p:spTree>
  </p:cSld>
</p:notes>
</file>

<file path=ppt/notesSlides/notesSlide10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5. ஊழியக்காரனை நோக்கி: அங்கே நமக்கு எதிராக நடந்து வருகிற அந்த மனிதன் யார் என்று கேட்டாள். அவர்தான் என் எஜமான் என்று ஊழியக்காரன் சொன்னான். அப்பொழுது அவள் ஒட்டகத்தை விட்டிறங்கி முக்காடிட்டுக்கொண்டா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நான் குடிக்க உன் குடத்தைச் சாய்க்கவேண்டும் என்று நான் சொல்லும்போது: குடி என்றும், உன் ஒட்டகங்களும் குடிக்கும்படி வார்ப்பேன் என்றும் சொல்லும் பெண் எவளோ, அவளே நீர் உம்முடைய ஊழியக்காரனாகிய ஈசாக்குக்கு நியமித்தவளாயிருக்கவும், என் எஜமானுக்கு அநுக்கிரகம் செய்தீர் என்று நான் அதினாலே அறியவும் செய்தருளும் என்றான்.]]></a:t>
            </a:r>
          </a:p>
        </p:txBody>
      </p:sp>
    </p:spTree>
  </p:cSld>
</p:notes>
</file>

<file path=ppt/notesSlides/notesSlide1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6. ஊழியக்காரன் தான் செய்த சகல காரியங்களையும் ஈசாக்குக்கு விவரித்துச் சொன்னான்.]]></a:t>
            </a:r>
          </a:p>
        </p:txBody>
      </p:sp>
    </p:spTree>
  </p:cSld>
</p:notes>
</file>

<file path=ppt/notesSlides/notesSlide1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ஆபிரகாம் தன் வீட்டிலுள்ளவர்களில் வயதில் மூத்தவனும், தனக்கு உண்டான எல்லாவற்றிற்கும் அதிகாரியுமாகிய தன் ஊழியக்காரனை நோக்கி:]]></a:t>
            </a:r>
          </a:p>
        </p:txBody>
      </p:sp>
    </p:spTree>
  </p:cSld>
</p:notes>
</file>

<file path=ppt/notesSlides/notesSlide1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ஆபிரகாம் தன் வீட்டிலுள்ளவர்களில் வயதில் மூத்தவனும், தனக்கு உண்டான எல்லாவற்றிற்கும் அதிகாரியுமாகிய தன் ஊழியக்காரனை நோக்கி:]]></a:t>
            </a:r>
          </a:p>
        </p:txBody>
      </p:sp>
    </p:spTree>
  </p:cSld>
</p:notes>
</file>

<file path=ppt/notesSlides/notesSlide1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7. அப்பொழுது ஈசாக்கு ரெபெக்காளைத் தன் தாய் சாராளுடைய கூடாரத்துக்கு அழைத்துக்கொண்டுபோய், அவளைத் தனக்கு மனைவியாக்கிக்கொண்டு, அவளை நேசித்தான். ஈசாக்கு தன் தாய்க்காகக் கொண்டிருந்த துக்கம் நீங்கி ஆறுதலடைந்தான்.]]></a:t>
            </a:r>
          </a:p>
        </p:txBody>
      </p:sp>
    </p:spTree>
  </p:cSld>
</p:notes>
</file>

<file path=ppt/notesSlides/notesSlide1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7. அப்பொழுது ஈசாக்கு ரெபெக்காளைத் தன் தாய் சாராளுடைய கூடாரத்துக்கு அழைத்துக்கொண்டுபோய், அவளைத் தனக்கு மனைவியாக்கிக்கொண்டு, அவளை நேசித்தான். ஈசாக்கு தன் தாய்க்காகக் கொண்டிருந்த துக்கம் நீங்கி ஆறுதலடைந்தான்.]]></a:t>
            </a:r>
          </a:p>
        </p:txBody>
      </p:sp>
    </p:spTree>
  </p:cSld>
</p:notes>
</file>

<file path=ppt/notesSlides/notesSlide1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ன் குடியிருக்கிற கானானியருடைய குமாரத்திகளில் நீ என் குமாரனுக்குப் பெண்கொள்ளாமல்;]]></a:t>
            </a:r>
          </a:p>
        </p:txBody>
      </p:sp>
    </p:spTree>
  </p:cSld>
</p:notes>
</file>

<file path=ppt/notesSlides/notesSlide1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ன் குடியிருக்கிற கானானியருடைய குமாரத்திகளில் நீ என் குமாரனுக்குப் பெண்கொள்ளாமல்;]]></a:t>
            </a:r>
          </a:p>
        </p:txBody>
      </p:sp>
    </p:spTree>
  </p:cSld>
</p:notes>
</file>

<file path=ppt/notesSlides/notesSlide1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நீ என் தேசத்துக்கும் என் இனத்தாரிடத்துக்கும் போய், என் குமாரனாகிய ஈசாக்குக்குப் பெண்கொள்வேன் என்று, வானத்துக்குத் தேவனும் பூமிக்குத் தேவனுமாகிய கர்த்தர்பேரில் எனக்கு ஆணையிட்டுக்கொடுக்கும்படிக்கு, நீ உன் கையை என் தொடையின் கீழ் வை என்றான்.]]></a:t>
            </a:r>
          </a:p>
        </p:txBody>
      </p:sp>
    </p:spTree>
  </p:cSld>
</p:notes>
</file>

<file path=ppt/notesSlides/notesSlide1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தற்கு அந்த ஊழியக்காரன்: அவ்விடத்துப் பெண் என் பின்னே இந்தத் தேசத்துக்கு வர மனதில்லாதிருந்தால், நீர் விட்டுவந்த தேசத்திற்குத்தானே உம்முடைய குமாரனை மறுபடியும் அழைத்துப்போகவேண்டுமோ என்று கேட்டான்.]]></a:t>
            </a:r>
          </a:p>
        </p:txBody>
      </p:sp>
    </p:spTree>
  </p:cSld>
</p:notes>
</file>

<file path=ppt/notesSlides/notesSlide1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தற்கு அந்த ஊழியக்காரன்: அவ்விடத்துப் பெண் என் பின்னே இந்தத் தேசத்துக்கு வர மனதில்லாதிருந்தால், நீர் விட்டுவந்த தேசத்திற்குத்தானே உம்முடைய குமாரனை மறுபடியும் அழைத்துப்போகவேண்டுமோ என்று கேட்டா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நான் குடிக்க உன் குடத்தைச் சாய்க்கவேண்டும் என்று நான் சொல்லும்போது: குடி என்றும், உன் ஒட்டகங்களும் குடிக்கும்படி வார்ப்பேன் என்றும் சொல்லும் பெண் எவளோ, அவளே நீர் உம்முடைய ஊழியக்காரனாகிய ஈசாக்குக்கு நியமித்தவளாயிருக்கவும், என் எஜமானுக்கு அநுக்கிரகம் செய்தீர் என்று நான் அதினாலே அறியவும் செய்தருளும் என்றான்.]]></a:t>
            </a:r>
          </a:p>
        </p:txBody>
      </p:sp>
    </p:spTree>
  </p:cSld>
</p:notes>
</file>

<file path=ppt/notesSlides/notesSlide1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தற்கு ஆபிரகாம்: நீ என் குமாரனை மறுபடியும் அங்கே அழைத்துக்கொண்டுபோகாதபடிக்கு எச்சரிக்கையாயிரு.]]></a:t>
            </a:r>
          </a:p>
        </p:txBody>
      </p:sp>
    </p:spTree>
  </p:cSld>
</p:notes>
</file>

<file path=ppt/notesSlides/notesSlide1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என்னை என் தகப்பனுடைய வீட்டிலும் என் இனத்தார் இருக்கிற தேசத்திலுமிருந்து அழைத்து வந்தவரும், உன் சந்ததிக்கு இந்த தேசத்தைத் தருவேன் என்று எனக்குச் சொல்லி ஆணையிட்டவருமான வானத்துக்குத் தேவனாகிய கர்த்தர், நீ அங்கேயிருந்து என் குமாரனுக்கு ஒரு பெண்ணைக் கொண்டுவரும்படிக்கு, தம்முடைய தூதனை உனக்கு முன்பாக அனுப்புவார்.]]></a:t>
            </a:r>
          </a:p>
        </p:txBody>
      </p:sp>
    </p:spTree>
  </p:cSld>
</p:notes>
</file>

<file path=ppt/notesSlides/notesSlide1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என்னை என் தகப்பனுடைய வீட்டிலும் என் இனத்தார் இருக்கிற தேசத்திலுமிருந்து அழைத்து வந்தவரும், உன் சந்ததிக்கு இந்த தேசத்தைத் தருவேன் என்று எனக்குச் சொல்லி ஆணையிட்டவருமான வானத்துக்குத் தேவனாகிய கர்த்தர், நீ அங்கேயிருந்து என் குமாரனுக்கு ஒரு பெண்ணைக் கொண்டுவரும்படிக்கு, தம்முடைய தூதனை உனக்கு முன்பாக அனுப்புவார்.]]></a:t>
            </a:r>
          </a:p>
        </p:txBody>
      </p:sp>
    </p:spTree>
  </p:cSld>
</p:notes>
</file>

<file path=ppt/notesSlides/notesSlide1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என்னை என் தகப்பனுடைய வீட்டிலும் என் இனத்தார் இருக்கிற தேசத்திலுமிருந்து அழைத்து வந்தவரும், உன் சந்ததிக்கு இந்த தேசத்தைத் தருவேன் என்று எனக்குச் சொல்லி ஆணையிட்டவருமான வானத்துக்குத் தேவனாகிய கர்த்தர், நீ அங்கேயிருந்து என் குமாரனுக்கு ஒரு பெண்ணைக் கொண்டுவரும்படிக்கு, தம்முடைய தூதனை உனக்கு முன்பாக அனுப்புவார்.]]></a:t>
            </a:r>
          </a:p>
        </p:txBody>
      </p:sp>
    </p:spTree>
  </p:cSld>
</p:notes>
</file>

<file path=ppt/notesSlides/notesSlide1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பெண் உன் பின்னே வர மனதில்லாதிருந்தாளேயாகில், அப்பொழுது நீ இந்த என் ஆணைக்கு நீங்கலாயிருப்பாய்; அங்கேமாத்திரம் என் குமாரனை மறுபடியும் அழைத்துக்கொண்டு போகவேண்டாம் என்றான்.]]></a:t>
            </a:r>
          </a:p>
        </p:txBody>
      </p:sp>
    </p:spTree>
  </p:cSld>
</p:notes>
</file>

<file path=ppt/notesSlides/notesSlide1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பெண் உன் பின்னே வர மனதில்லாதிருந்தாளேயாகில், அப்பொழுது நீ இந்த என் ஆணைக்கு நீங்கலாயிருப்பாய்; அங்கேமாத்திரம் என் குமாரனை மறுபடியும் அழைத்துக்கொண்டு போகவேண்டாம் என்றான்.]]></a:t>
            </a:r>
          </a:p>
        </p:txBody>
      </p:sp>
    </p:spTree>
  </p:cSld>
</p:notes>
</file>

<file path=ppt/notesSlides/notesSlide1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அந்த ஊழியக்காரன் தன் கையைத் தன் எஜமானாகிய ஆபிரகாமின் தொடையின்கீழ் வைத்து, இந்தக் காரியத்தைக்குறித்து அவனுக்கு ஆணையிட்டுக்கொடுத்தான்.]]></a:t>
            </a:r>
          </a:p>
        </p:txBody>
      </p:sp>
    </p:spTree>
  </p:cSld>
</p:notes>
</file>

<file path=ppt/notesSlides/notesSlide1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அந்த ஊழியக்காரன் தன் கையைத் தன் எஜமானாகிய ஆபிரகாமின் தொடையின்கீழ் வைத்து, இந்தக் காரியத்தைக்குறித்து அவனுக்கு ஆணையிட்டுக்கொடுத்தா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நான் குடிக்க உன் குடத்தைச் சாய்க்கவேண்டும் என்று நான் சொல்லும்போது: குடி என்றும், உன் ஒட்டகங்களும் குடிக்கும்படி வார்ப்பேன் என்றும் சொல்லும் பெண் எவளோ, அவளே நீர் உம்முடைய ஊழியக்காரனாகிய ஈசாக்குக்கு நியமித்தவளாயிருக்கவும், என் எஜமானுக்கு அநுக்கிரகம் செய்தீர் என்று நான் அதினாலே அறியவும் செய்தருளும் என்றா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ன் இப்படிச் சொல்லி முடிக்கும் முன்னே, இதோ, ஆபிரகாமுடைய சகோதரனாகிய நாகோரின் மனைவி மில்க்காளுடைய குமாரனாயிருக்கிற பெத்துவேலுக்குப் பிறந்த ரெபெக்காள் குடத்தைத் தோள்மேல் வைத்துக்கொண்டு புறப்பட்டு வந்தா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ன் இப்படிச் சொல்லி முடிக்கும் முன்னே, இதோ, ஆபிரகாமுடைய சகோதரனாகிய நாகோரின் மனைவி மில்க்காளுடைய குமாரனாயிருக்கிற பெத்துவேலுக்குப் பிறந்த ரெபெக்காள் குடத்தைத் தோள்மேல் வைத்துக்கொண்டு புறப்பட்டு வந்தா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ந்தப் பெண் மகா ரூபவதியும், புருஷனை அறியாத கன்னிகையுமாய் இருந்தாள்; அவள் துரவில் இறங்கி, தன் குடத்தை நிரப்பிக்கொண்டு ஏறிவந்தா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ந்தப் பெண் மகா ரூபவதியும், புருஷனை அறியாத கன்னிகையுமாய் இருந்தாள்; அவள் துரவில் இறங்கி, தன் குடத்தை நிரப்பிக்கொண்டு ஏறிவந்தா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ப்பொழுது அந்த ஊழியக்காரன், அவளுக்கு எதிர்கொண்டோடி: உன் குடத்திலிருக்கிற தண்ணீரில் கொஞ்சம் குடிக்கத் தரவேண்டும் என்றா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ப்பொழுது அந்த ஊழியக்காரன், அவளுக்கு எதிர்கொண்டோடி: உன் குடத்திலிருக்கிற தண்ணீரில் கொஞ்சம் குடிக்கத் தரவேண்டும் என்றா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ன்பு அந்த ஊழியக்காரன் தன் எஜமானுடைய ஒட்டகங்களில் பத்து ஒட்டகங்களைத் தன்னுடனே கொண்டுபோனான்; தன் எஜமானுடைய சகலவித உச்சிதமான பொருள்களும் அவன் கையில் இருந்தன; அவன் எழுந்து புறப்பட்டுப்போய், மெசொப்பொத்தாமியாவிலே நாகோருடைய ஊரில் சேர்ந்து,]]></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தற்கு அவள்: குடியும் என் ஆண்டவனே என்று சீக்கிரமாய்க் குடத்தைத் தன் கையில் இறக்கிக் கொண்டு, அவனுக்குக் குடிக்கக் கொடுத்தா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தற்கு அவள்: குடியும் என் ஆண்டவனே என்று சீக்கிரமாய்க் குடத்தைத் தன் கையில் இறக்கிக் கொண்டு, அவனுக்குக் குடிக்கக் கொடுத்தா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கொடுத்தபின், உம்முடைய ஒட்டகங்களும் குடித்துத் தீருமட்டும் அவைகளுக்கும் மொண்டு வார்ப்பேன் என்று சொல்லி;]]></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கொடுத்தபின், உம்முடைய ஒட்டகங்களும் குடித்துத் தீருமட்டும் அவைகளுக்கும் மொண்டு வார்ப்பேன் என்று சொல்லி;]]></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சீக்கிரமாய்த் தன் குடத்துத் தண்ணீரைத் தொட்டியிலே ஊற்றிவிட்டு, இன்னும் மொண்டுவரத் துரவண்டையில் ஓடி, அவனுடைய ஒட்டகங்களுக்கெல்லாம் மொண்டு வார்த்தாள்.]]></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சீக்கிரமாய்த் தன் குடத்துத் தண்ணீரைத் தொட்டியிலே ஊற்றிவிட்டு, இன்னும் மொண்டுவரத் துரவண்டையில் ஓடி, அவனுடைய ஒட்டகங்களுக்கெல்லாம் மொண்டு வார்த்தாள்.]]></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ந்த மனிதன் அவளைக்குறித்து ஆச்சரியப்பட்டு, கர்த்தர் தன் பிரயாணத்தை வாய்க்கப்பண்ணினாரோ இல்லையோ என்று அறியும்பொருட்டு மவுனமாயிருந்தா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ந்த மனிதன் அவளைக்குறித்து ஆச்சரியப்பட்டு, கர்த்தர் தன் பிரயாணத்தை வாய்க்கப்பண்ணினாரோ இல்லையோ என்று அறியும்பொருட்டு மவுனமாயிருந்தா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ஒட்டகங்கள் குடித்துத் தீர்ந்தபின், அந்த மனிதன் அரைச்சேக்கல் எடையுள்ள பொற்காதணியையும், அவள் கைகளுக்குப் பத்துச்சேக்கல் எடைப்பொன்னுள்ள இரண்டு கடகங்களையும் எடுத்துக் கொடுத்து,]]></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ஒட்டகங்கள் குடித்துத் தீர்ந்தபின், அந்த மனிதன் அரைச்சேக்கல் எடையுள்ள பொற்காதணியையும், அவள் கைகளுக்குப் பத்துச்சேக்கல் எடைப்பொன்னுள்ள இரண்டு கடகங்களையும் எடுத்துக் கொடுத்து,]]></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ன்பு அந்த ஊழியக்காரன் தன் எஜமானுடைய ஒட்டகங்களில் பத்து ஒட்டகங்களைத் தன்னுடனே கொண்டுபோனான்; தன் எஜமானுடைய சகலவித உச்சிதமான பொருள்களும் அவன் கையில் இருந்தன; அவன் எழுந்து புறப்பட்டுப்போய், மெசொப்பொத்தாமியாவிலே நாகோருடைய ஊரில் சேர்ந்து,]]></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 யாருடைய மகள், எனக்குச் சொல்லவேண்டும்; நாங்கள் உன் தகப்பன் வீட்டில் இராத்தங்க இடம் உண்டா என்றா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 யாருடைய மகள், எனக்குச் சொல்லவேண்டும்; நாங்கள் உன் தகப்பன் வீட்டில் இராத்தங்க இடம் உண்டா என்றா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தற்கு அவள்: நான் நாகோருக்கு மில்க்காள் பெற்ற குமாரனாகிய பெத்துவேலின் மகள் என்று சொன்னதுமன்றி,]]></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தற்கு அவள்: நான் நாகோருக்கு மில்க்காள் பெற்ற குமாரனாகிய பெத்துவேலின் மகள் என்று சொன்னதுமன்றி,]]></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எங்களிடத்தில் வைக்கோலும் தீவனமும் வேண்டியமட்டும் இருக்கிறது; இராத்தங்க இடமும் உண்டு என்றா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அந்த மனிதன் தலை குனிந்து, கர்த்தரைப் பணிந்து கொண்டு,]]></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என் எஜமானாகிய ஆபிரகாமின் தேவனாயிருக்கிற கர்த்தருக்கு ஸ்தோத்திரம்; அவர் தம்முடைய கிருபையையும், தம்முடைய உண்மையையும் என் எஜமானை விட்டு நீக்கவில்லை; நான் பிரயாணம்பண்ணிவருகையில், கர்த்தர் என் எஜமானுடைய சகோதரர் வீட்டுக்கு என்னை அழைத்துக்கொண்டுவந்தார் என்றா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என் எஜமானாகிய ஆபிரகாமின் தேவனாயிருக்கிற கர்த்தருக்கு ஸ்தோத்திரம்; அவர் தம்முடைய கிருபையையும், தம்முடைய உண்மையையும் என் எஜமானை விட்டு நீக்கவில்லை; நான் பிரயாணம்பண்ணிவருகையில், கர்த்தர் என் எஜமானுடைய சகோதரர் வீட்டுக்கு என்னை அழைத்துக்கொண்டுவந்தார் என்றா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என் எஜமானாகிய ஆபிரகாமின் தேவனாயிருக்கிற கர்த்தருக்கு ஸ்தோத்திரம்; அவர் தம்முடைய கிருபையையும், தம்முடைய உண்மையையும் என் எஜமானை விட்டு நீக்கவில்லை; நான் பிரயாணம்பண்ணிவருகையில், கர்த்தர் என் எஜமானுடைய சகோதரர் வீட்டுக்கு என்னை அழைத்துக்கொண்டுவந்தார் என்றா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ந்தப் பெண் ஓடி, இந்தக்காரியங்களைத் தன் தாயின் வீட்டிலுள்ளவர்களுக்கு அறிவித்தா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ஊருக்குப் புறம்பே ஒரு தண்ணீர்த் துரவண்டையிலே, தண்ணீர் மொள்ள ஸ்திரீகள் புறப்படுகிற சாயங்கால வேளையிலே, ஒட்டகங்களை மடக்கி, தனக்குள்ளே சொல்லிக்கொண்டது என்னவென்றால்:]]></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ரெபெக்காளுக்கு ஒரு சகோதரன் இருந்தான்; அவனுக்கு லாபான் என்று பேர்; அந்த லாபான் வெளியே துரவண்டையில் இருந்த அந்த மனிதனிடத்துக்கு ஓடினா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ரெபெக்காளுக்கு ஒரு சகோதரன் இருந்தான்; அவனுக்கு லாபான் என்று பேர்; அந்த லாபான் வெளியே துரவண்டையில் இருந்த அந்த மனிதனிடத்துக்கு ஓடினான்.]]></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வன் தன் சகோதரி தரித்திருந்த அந்தக் காதணியையும், அவள் கைகளில் போட்டிருந்த கடகங்களையும் பார்த்து, இன்ன இன்னபடி அந்த மனிதன் என்னோடே பேசினானென்று தன் சகோதரி ரெபெக்காள் சொன்ன வார்த்தைகளைக் கேட்டமாத்திரத்தில், அந்த மனிதனிடத்தில் வந்தான்; அவன் துரவு அருகே ஒட்டகங்கள் அண்டையில் நின்றுகொண்டிருந்தா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வன் தன் சகோதரி தரித்திருந்த அந்தக் காதணியையும், அவள் கைகளில் போட்டிருந்த கடகங்களையும் பார்த்து, இன்ன இன்னபடி அந்த மனிதன் என்னோடே பேசினானென்று தன் சகோதரி ரெபெக்காள் சொன்ன வார்த்தைகளைக் கேட்டமாத்திரத்தில், அந்த மனிதனிடத்தில் வந்தான்; அவன் துரவு அருகே ஒட்டகங்கள் அண்டையில் நின்றுகொண்டிருந்தா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வன் தன் சகோதரி தரித்திருந்த அந்தக் காதணியையும், அவள் கைகளில் போட்டிருந்த கடகங்களையும் பார்த்து, இன்ன இன்னபடி அந்த மனிதன் என்னோடே பேசினானென்று தன் சகோதரி ரெபெக்காள் சொன்ன வார்த்தைகளைக் கேட்டமாத்திரத்தில், அந்த மனிதனிடத்தில் வந்தான்; அவன் துரவு அருகே ஒட்டகங்கள் அண்டையில் நின்றுகொண்டிருந்தா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ப்பொழுது அவன்: கர்த்தரால் ஆசீர்வதிக்கப்பட்டவரே, உள்ளே வாரும்; நீர் வெளியே நிற்பானேன்? உமக்கு வீடும், ஒட்டகங்களுக்கு இடமும் ஆயத்தம்பண்ணியிருக்கிறேன் என்றான்.]]></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ப்பொழுது அவன்: கர்த்தரால் ஆசீர்வதிக்கப்பட்டவரே, உள்ளே வாரும்; நீர் வெளியே நிற்பானேன்? உமக்கு வீடும், ஒட்டகங்களுக்கு இடமும் ஆயத்தம்பண்ணியிருக்கிறேன் என்றா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ப்பொழுது அந்த மனிதன் வீட்டுக்குப் போனான். லாபான் ஒட்டகங்களின் கட்டவிழ்த்து, ஒட்டகங்களுக்கு வைக்கோலும் தீவனமும் போட்டு, அவனும், அவனோடே வந்தவர்களும் தங்கள் கால்களைக் கழுவிக்கொள்ளத் தண்ணீர் கொடுத்தா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ப்பொழுது அந்த மனிதன் வீட்டுக்குப் போனான். லாபான் ஒட்டகங்களின் கட்டவிழ்த்து, ஒட்டகங்களுக்கு வைக்கோலும் தீவனமும் போட்டு, அவனும், அவனோடே வந்தவர்களும் தங்கள் கால்களைக் கழுவிக்கொள்ளத் தண்ணீர் கொடுத்தான்.]]></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பின்பு, அவனுக்கு முன்பாக போஜனம் வைக்கப்பட்டது. அப்பொழுது அவன்: நான் வந்த காரியத்தைச் சொல்லுமுன்னே புசிக்கமாட்டேன் என்றான். அதற்கு அவன் சொல்லும் என்றா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ஊருக்குப் புறம்பே ஒரு தண்ணீர்த் துரவண்டையிலே, தண்ணீர் மொள்ள ஸ்திரீகள் புறப்படுகிற சாயங்கால வேளையிலே, ஒட்டகங்களை மடக்கி, தனக்குள்ளே சொல்லிக்கொண்டது என்னவென்றால்:]]></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பின்பு, அவனுக்கு முன்பாக போஜனம் வைக்கப்பட்டது. அப்பொழுது அவன்: நான் வந்த காரியத்தைச் சொல்லுமுன்னே புசிக்கமாட்டேன் என்றான். அதற்கு அவன் சொல்லும் என்றா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அப்பொழுது அவன்: நான் ஆபிரகாமுடைய ஊழியக்கார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கர்த்தர் என் எஜமானை மிகவும் ஆசீர்வதித்திருக்கிறார், அவர் சீமானாயிருக்கிறார்; கர்த்தர் அவருக்கு ஆடுமாடுகளையும், வெள்ளியையும், பொன்னையும், வேலைக்காரரையும், வேலைக்காரிகளையும், ஒட்டகங்களையும், கழுதைகளையும் கொடுத்திருக்கிறார்.]]></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கர்த்தர் என் எஜமானை மிகவும் ஆசீர்வதித்திருக்கிறார், அவர் சீமானாயிருக்கிறார்; கர்த்தர் அவருக்கு ஆடுமாடுகளையும், வெள்ளியையும், பொன்னையும், வேலைக்காரரையும், வேலைக்காரிகளையும், ஒட்டகங்களையும், கழுதைகளையும் கொடுத்திருக்கிறார்.]]></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என் எஜமானுடைய மனைவியாகிய சாராள் முதிர்வயதானபோது, என் எஜமானுக்கு ஒரு குமாரனைப் பெற்றாள்; அவர் தமக்கு உண்டான யாவையும் அவனுக்குக் கொடுத்திருக்கிறார்.]]></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என் எஜமானுடைய மனைவியாகிய சாராள் முதிர்வயதானபோது, என் எஜமானுக்கு ஒரு குமாரனைப் பெற்றாள்; அவர் தமக்கு உண்டான யாவையும் அவனுக்குக் கொடுத்திருக்கிறார்.]]></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என் எஜமான் என்னை நோக்கி: நான் குடியிருக்கிற கானான் தேசத்தாருடைய குமாரத்திகளில் நீ என் குமாரனுக்குப் பெண் கொள்ளாமல்,]]></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என் எஜமான் என்னை நோக்கி: நான் குடியிருக்கிற கானான் தேசத்தாருடைய குமாரத்திகளில் நீ என் குமாரனுக்குப் பெண் கொள்ளாமல்,]]></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நீ என் தகப்பன் வீட்டுக்கும், என் இனத்தாரிடத்துக்கும் போய், என் குமாரனுக்குப் பெண்கொள்ளவேண்டும் என்று ஆணையிட்டுக்கொடுக்கும்படி சொன்னார்.]]></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அப்பொழுது நான் என் எஜமானை நோக்கி: ஒருவேளை அந்தப் பெண் என்பின்னே வராதேபோனாலோ என்று கேட்டதற்கு,]]></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என் எஜமானாகிய ஆபிரகாமுக்கு தேவனாயிருக்கிற கர்த்தாவே, இன்றைக்கு நீர் எனக்குக் காரியம் சித்திக்கப்பண்ணி, என் எஜமானாகிய ஆபிரகாமுக்குத் தயவு செய்தருளும்.]]></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அவர்: நான் வழிபடும் கர்த்தர் உன்னோடே தம்முடைய தூதனை அனுப்பி, உன் பிரயாணத்தை வாய்க்கப்பண்ணுவார்; என் இனத்தாரிடத்திலும், என் தகப்பன் வீட்டிலும் நீ என் குமாரனுக்குப் பெண்கொள்வாய்.]]></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அவர்: நான் வழிபடும் கர்த்தர் உன்னோடே தம்முடைய தூதனை அனுப்பி, உன் பிரயாணத்தை வாய்க்கப்பண்ணுவார்; என் இனத்தாரிடத்திலும், என் தகப்பன் வீட்டிலும் நீ என் குமாரனுக்குப் பெண்கொள்வாய்.]]></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நீ என் இனத்தாரிடத்துக்குப் போனால், என் ஆணைக்கு நீங்கலாயிருப்பாய்; அவர்கள் உனக்குப் பெண்கொடாமற்போனாலும், நீ என் ஆணைக்கு நீங்கலாயிருப்பாய் என்றார்.]]></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நீ என் இனத்தாரிடத்துக்குப் போனால், என் ஆணைக்கு நீங்கலாயிருப்பாய்; அவர்கள் உனக்குப் பெண்கொடாமற்போனாலும், நீ என் ஆணைக்கு நீங்கலாயிருப்பாய் என்றார்.]]></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அப்படியே நான் இன்று துரவண்டையிலே வந்து: என் எஜமானாகிய ஆபிரகாமின் தேவனாகிய கர்த்தரே, என் பிரயாணத்தை நீர் இப்பொழுது வாய்க்கப்பண்ணுவீரானால்,]]></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அப்படியே நான் இன்று துரவண்டையிலே வந்து: என் எஜமானாகிய ஆபிரகாமின் தேவனாகிய கர்த்தரே, என் பிரயாணத்தை நீர் இப்பொழுது வாய்க்கப்பண்ணுவீரானால்,]]></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இதோ, நான் தண்ணீர்த் துரவண்டையிலே நிற்கிறேன், தண்ணீர் மொள்ள வரப்போகிற கன்னிகையை நான் நோக்கி: உன் குடத்திலிருக்கிற தண்ணீரில் கொஞ்சம் எனக்குக் குடிக்கத் தரவேண்டும் என்று கேட்கும்போது:]]></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இதோ, நான் தண்ணீர்த் துரவண்டையிலே நிற்கிறேன், தண்ணீர் மொள்ள வரப்போகிற கன்னிகையை நான் நோக்கி: உன் குடத்திலிருக்கிற தண்ணீரில் கொஞ்சம் எனக்குக் குடிக்கத் தரவேண்டும் என்று கேட்கும்போது:]]></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நீ குடி என்றும், உன் ஒட்டகங்களுக்கும் மொண்டு வார்ப்பேன் என்றும் சொல்லும் பெண்ணே கர்த்தர் என் எஜமானுடைய குமாரனுக்கு நியமித்த ஸ்திரீயாகவேண்டும் என்றேன்.]]></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நீ குடி என்றும், உன் ஒட்டகங்களுக்கும் மொண்டு வார்ப்பேன் என்றும் சொல்லும் பெண்ணே கர்த்தர் என் எஜமானுடைய குமாரனுக்கு நியமித்த ஸ்திரீயாகவேண்டும் என்றே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என் எஜமானாகிய ஆபிரகாமுக்கு தேவனாயிருக்கிற கர்த்தாவே, இன்றைக்கு நீர் எனக்குக் காரியம் சித்திக்கப்பண்ணி, என் எஜமானாகிய ஆபிரகாமுக்குத் தயவு செய்தருளும்.]]></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நான் இதை என் இருதயத்தில் சொல்லி முடிக்குமுன்னே, இதோ, ரெபெக்காள் தன் குடத்தைத் தோள்மேல் வைத்துக்கொண்டு புறப்பட்டுவந்து, துரவில் இறங்கிப்போய்த் தண்ணீர் மொண்டாள். அப்பொழுது நான்: எனக்குக் குடிக்கத் தரவேண்டும் என்றேன்.]]></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நான் இதை என் இருதயத்தில் சொல்லி முடிக்குமுன்னே, இதோ, ரெபெக்காள் தன் குடத்தைத் தோள்மேல் வைத்துக்கொண்டு புறப்பட்டுவந்து, துரவில் இறங்கிப்போய்த் தண்ணீர் மொண்டாள். அப்பொழுது நான்: எனக்குக் குடிக்கத் தரவேண்டும் என்றேன்.]]></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நான் இதை என் இருதயத்தில் சொல்லி முடிக்குமுன்னே, இதோ, ரெபெக்காள் தன் குடத்தைத் தோள்மேல் வைத்துக்கொண்டு புறப்பட்டுவந்து, துரவில் இறங்கிப்போய்த் தண்ணீர் மொண்டாள். அப்பொழுது நான்: எனக்குக் குடிக்கத் தரவேண்டும் என்றேன்.]]></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அவள் சீக்கிரமாய்த் தன் தோள்மேலிருந்த குடத்தை இறக்கி, குடியும், உம்முடைய ஒட்டகங்களுக்கும் வார்ப்பேன் என்றாள். நான் குடித்தேன்; ஒட்டகங்களுக்கும் வார்த்தாள்.]]></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அவள் சீக்கிரமாய்த் தன் தோள்மேலிருந்த குடத்தை இறக்கி, குடியும், உம்முடைய ஒட்டகங்களுக்கும் வார்ப்பேன் என்றாள். நான் குடித்தேன்; ஒட்டகங்களுக்கும் வார்த்தாள்.]]></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அப்பொழுது: நீ யாருடைய மகள் என்று அவளைக் கேட்டேன்; அதற்கு அவள்: நான் மில்க்காள் நாகோருக்குப் பெற்ற குமாரனாகிய பெத்துவேலின் மகள் என்றாள்; அப்பொழுது அவளுக்குக் காதணியையும், அவள் கைகளிலே கடகங்களையும் போட்டு;]]></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அப்பொழுது: நீ யாருடைய மகள் என்று அவளைக் கேட்டேன்; அதற்கு அவள்: நான் மில்க்காள் நாகோருக்குப் பெற்ற குமாரனாகிய பெத்துவேலின் மகள் என்றாள்; அப்பொழுது அவளுக்குக் காதணியையும், அவள் கைகளிலே கடகங்களையும் போட்டு;]]></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அப்பொழுது: நீ யாருடைய மகள் என்று அவளைக் கேட்டேன்; அதற்கு அவள்: நான் மில்க்காள் நாகோருக்குப் பெற்ற குமாரனாகிய பெத்துவேலின் மகள் என்றாள்; அப்பொழுது அவளுக்குக் காதணியையும், அவள் கைகளிலே கடகங்களையும் போட்டு;]]></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தலைகுனிந்து, கர்த்தரைப் பணிந்துகொண்டு, நான் என் எஜமானுடைய சகோதரன் குமாரத்தியை அவர் குமாரனுக்குக் கொள்ள என்னை நேர்வழியாய் நடத்திவந்த என் எஜமானாகிய ஆபிரகாமின் தேவனாயிருக்கிற கர்த்தரை ஸ்தோத்திரித்தேன்.]]></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தலைகுனிந்து, கர்த்தரைப் பணிந்துகொண்டு, நான் என் எஜமானுடைய சகோதரன் குமாரத்தியை அவர் குமாரனுக்குக் கொள்ள என்னை நேர்வழியாய் நடத்திவந்த என் எஜமானாகிய ஆபிரகாமின் தேவனாயிருக்கிற கர்த்தரை ஸ்தோத்திரித்தே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இதோ, நான் இந்தத் தண்ணீர்த் துரவண்டையிலே நிற்கிறேன், இந்த ஊராருடைய பெண்கள் தண்ணீர் மொள்ளப் புறப்பட்டு வருவார்களே.]]></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இப்பொழுதும் நீங்களும் என் எஜமானுக்குத் தயையும் உண்மையும் உடையவர்களாய் நடக்க மனதுள்ளவர்களானால், எனக்குச் சொல்லுங்கள்; இல்லையென்றால் அதையும் எனக்குச் சொல்லுங்கள், அப்பொழுது நான் வலது புறத்தையாகிலும் இடதுபுறத்தையாகிலும் நோக்கிப் போவேன் என்றான்.]]></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இப்பொழுதும் நீங்களும் என் எஜமானுக்குத் தயையும் உண்மையும் உடையவர்களாய் நடக்க மனதுள்ளவர்களானால், எனக்குச் சொல்லுங்கள்; இல்லையென்றால் அதையும் எனக்குச் சொல்லுங்கள், அப்பொழுது நான் வலது புறத்தையாகிலும் இடதுபுறத்தையாகிலும் நோக்கிப் போவேன் என்றான்.]]></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0. அப்பொழுது லாபானும் பெத்துவேலும் பிரதியுத்தரமாக: இந்தக்காரியம் கர்த்தரால் வந்தது, உமக்கு நாங்கள் நலம் பொலம் ஒன்றும் சொல்லக் கூடாது.]]></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0. அப்பொழுது லாபானும் பெத்துவேலும் பிரதியுத்தரமாக: இந்தக்காரியம் கர்த்தரால் வந்தது, உமக்கு நாங்கள் நலம் பொலம் ஒன்றும் சொல்லக் கூடாது.]]></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1. இதோ, ரெபெக்காள் உமக்கு முன்பாக இருக்கிறாள்; கர்த்தர் சொன்னபடியே அவள் உமது எஜமானுடைய குமாரனுக்கு மனைவியாகும்படிக்கு, அவளை அழைத்துக்கொண்டுபோம் என்றார்கள்.]]></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1. இதோ, ரெபெக்காள் உமக்கு முன்பாக இருக்கிறாள்; கர்த்தர் சொன்னபடியே அவள் உமது எஜமானுடைய குமாரனுக்கு மனைவியாகும்படிக்கு, அவளை அழைத்துக்கொண்டுபோம் என்றார்கள்.]]></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2. ஆபிரகாமின் ஊழியக்காரன் அவர்கள் வார்த்தைகளைக் கேட்டபோது, தரைமட்டும் குனிந்து, கர்த்தரைப் பணிந்துகொண்டான்.]]></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2. ஆபிரகாமின் ஊழியக்காரன் அவர்கள் வார்த்தைகளைக் கேட்டபோது, தரைமட்டும் குனிந்து, கர்த்தரைப் பணிந்துகொண்டான்.]]></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3. பின்பு அந்த ஊழியக்காரன் வெள்ளியுடைமைகளையும், பொன்னுடைமைகளையும், வஸ்திரங்களையும் எடுத்து, ரெபெக்காளுக்குக் கொடுத்ததுமன்றி, அவளுடைய சகோதரனுக்கும் தாய்க்கும் சில உச்சிதங்களையும் கொடுத்தான்.]]></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3. பின்பு அந்த ஊழியக்காரன் வெள்ளியுடைமைகளையும், பொன்னுடைமைகளையும், வஸ்திரங்களையும் எடுத்து, ரெபெக்காளுக்குக் கொடுத்ததுமன்றி, அவளுடைய சகோதரனுக்கும் தாய்க்கும் சில உச்சிதங்களையும் கொடுத்தா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இதோ, நான் இந்தத் தண்ணீர்த் துரவண்டையிலே நிற்கிறேன், இந்த ஊராருடைய பெண்கள் தண்ணீர் மொள்ளப் புறப்பட்டு வருவார்களே.]]></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4. பின்பு அவனும் அவனோடிருந்த மனிதரும் புசித்துக் குடித்து, இராத்தங்கினார்கள்; காலையிலே எழுந்திருந்து, அவன்: என் எஜமானிடத்துக்கு என்னை அனுப்பிவிடுங்கள் என்றான்.]]></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4. பின்பு அவனும் அவனோடிருந்த மனிதரும் புசித்துக் குடித்து, இராத்தங்கினார்கள்; காலையிலே எழுந்திருந்து, அவன்: என் எஜமானிடத்துக்கு என்னை அனுப்பிவிடுங்கள் என்றான்.]]></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5. அப்பொழுது அவள் சகோதரனும் அவள் தாயும், பத்து நாளாகிலும் பெண் எங்களோடிருக்கட்டும், பிற்பாடு போகலாம் என்றார்கள்.]]></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5. அப்பொழுது அவள் சகோதரனும் அவள் தாயும், பத்து நாளாகிலும் பெண் எங்களோடிருக்கட்டும், பிற்பாடு போகலாம் என்றார்கள்.]]></a:t>
            </a:r>
          </a:p>
        </p:txBody>
      </p:sp>
    </p:spTree>
  </p:cSld>
</p:notes>
</file>

<file path=ppt/notesSlides/notesSlide9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6. அதற்கு அவன்: கர்த்தர் என் பிரயாணத்தை வாய்க்கப்பண்ணியிருக்க, நீங்கள் எனக்குத் தடைசெய்யாதிருங்கள்; நான் என் எஜமானிடத்துக்குப் போக என்னை அனுப்பிவிடவேண்டும் என்றான்.]]></a:t>
            </a:r>
          </a:p>
        </p:txBody>
      </p:sp>
    </p:spTree>
  </p:cSld>
</p:notes>
</file>

<file path=ppt/notesSlides/notesSlide9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6. அதற்கு அவன்: கர்த்தர் என் பிரயாணத்தை வாய்க்கப்பண்ணியிருக்க, நீங்கள் எனக்குத் தடைசெய்யாதிருங்கள்; நான் என் எஜமானிடத்துக்குப் போக என்னை அனுப்பிவிடவேண்டும் என்றான்.]]></a:t>
            </a:r>
          </a:p>
        </p:txBody>
      </p:sp>
    </p:spTree>
  </p:cSld>
</p:notes>
</file>

<file path=ppt/notesSlides/notesSlide9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7. அப்பொழுது அவர்கள்: பெண்ணை அழைத்து, அவள் வாய்ப்பிறப்பைக் கேட்போம் என்று சொல்லி,]]></a:t>
            </a:r>
          </a:p>
        </p:txBody>
      </p:sp>
    </p:spTree>
  </p:cSld>
</p:notes>
</file>

<file path=ppt/notesSlides/notesSlide9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8. ரெபெக்காளை அழைத்து: நீ இந்த மனிதனோடேகூடப் போகிறாயா என்று கேட்டார்கள். அவள்: போகிறேன் என்றாள்.]]></a:t>
            </a:r>
          </a:p>
        </p:txBody>
      </p:sp>
    </p:spTree>
  </p:cSld>
</p:notes>
</file>

<file path=ppt/notesSlides/notesSlide9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9. அப்படியே அவர்கள் தங்கள் சகோதரியாகிய ரெபெக்காளையும், அவள் தாதியையும், ஆபிரகாமின் ஊழியக்காரனையும், அவன் மனிதரையும் அனுப்புவித்து,]]></a:t>
            </a:r>
          </a:p>
        </p:txBody>
      </p:sp>
    </p:spTree>
  </p:cSld>
</p:notes>
</file>

<file path=ppt/notesSlides/notesSlide9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0. ரெபெக்காளை வாழ்த்தி: எங்கள் சகோதரியே, நீ கோடாகோடியாய்ப் பெருகுவாயாக; உன் சந்ததியார் தங்கள் பகைஞருடைய வாசல்களைச் சுதந்தரித்துக்கொள்வார்களாக என்று ஆசீர்வதித்தார்கள்.]]></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4785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0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0.xml"/>
</Relationships>

</file>

<file path=ppt/slides/_rels/slide10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1.xml"/>
</Relationships>

</file>

<file path=ppt/slides/_rels/slide10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2.xml"/>
</Relationships>

</file>

<file path=ppt/slides/_rels/slide10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3.xml"/>
</Relationships>

</file>

<file path=ppt/slides/_rels/slide10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4.xml"/>
</Relationships>

</file>

<file path=ppt/slides/_rels/slide10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5.xml"/>
</Relationships>

</file>

<file path=ppt/slides/_rels/slide10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6.xml"/>
</Relationships>

</file>

<file path=ppt/slides/_rels/slide10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7.xml"/>
</Relationships>

</file>

<file path=ppt/slides/_rels/slide10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8.xml"/>
</Relationships>

</file>

<file path=ppt/slides/_rels/slide10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9.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0.xml"/>
</Relationships>

</file>

<file path=ppt/slides/_rels/slide1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1.xml"/>
</Relationships>

</file>

<file path=ppt/slides/_rels/slide1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2.xml"/>
</Relationships>

</file>

<file path=ppt/slides/_rels/slide1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3.xml"/>
</Relationships>

</file>

<file path=ppt/slides/_rels/slide1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4.xml"/>
</Relationships>

</file>

<file path=ppt/slides/_rels/slide1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5.xml"/>
</Relationships>

</file>

<file path=ppt/slides/_rels/slide1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6.xml"/>
</Relationships>

</file>

<file path=ppt/slides/_rels/slide1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7.xml"/>
</Relationships>

</file>

<file path=ppt/slides/_rels/slide1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8.xml"/>
</Relationships>

</file>

<file path=ppt/slides/_rels/slide1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9.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0.xml"/>
</Relationships>

</file>

<file path=ppt/slides/_rels/slide1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1.xml"/>
</Relationships>

</file>

<file path=ppt/slides/_rels/slide1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2.xml"/>
</Relationships>

</file>

<file path=ppt/slides/_rels/slide1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3.xml"/>
</Relationships>

</file>

<file path=ppt/slides/_rels/slide1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4.xml"/>
</Relationships>

</file>

<file path=ppt/slides/_rels/slide1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5.xml"/>
</Relationships>

</file>

<file path=ppt/slides/_rels/slide1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6.xml"/>
</Relationships>

</file>

<file path=ppt/slides/_rels/slide1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7.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4.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5.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6.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7.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8.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ஆதியாகமம் : 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let it come to pass, that the damsel to whom I shall say, Let down your pitcher, I pray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millions, and let your seed possess the gate of those which hate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1. And Rebekah arose, and her damsels, and they rode upon the camels, and followed the man: an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rvant took Rebekah, and went his w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2. And Isaac came from the way of the well Lahairoi; for he dwelt in the south countr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3. And Isaac went out to meditate in the field at the evening: and he lifted up his eyes, and saw,]]></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behold, the camels were com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4. And Rebekah lifted up her eyes, and when she saw Isaac, she lighted off the cam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nd Abraham was old, and well stricken in age: and the LORD had blessed Abraham in all th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5. For she had said unto the servant, What man is this that walks in the field to meet us? An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rvant had said, It is my master: therefore she took a vail, and covered hersel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I may drink; and she shall say, Drink, and I will give your camels drink also: let the same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6. And the servant told Isaac all things that he had don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Abraham said unto his eldest servant of his house, that ruled over all that he had, Put, I]]></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ay you, your hand under my thig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7. And Isaac brought her into his mother Sarah's tent, and took Rebekah, and she became his wif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he loved her: and Isaac was comforted after his mother's dea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I will make you swear by the LORD, the God of heaven, and the God of the earth, that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not take a wife unto my son of the daughters of the Canaanites, among whom I dwe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But you shall go unto my country, and to my kindred, and take a wife unto my son Isaac.]]></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the servant said unto him, Possibly the woman will not be willing to follow me unto t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and: must I essentially bring your son again unto the land from whence you c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e that you have appointed for your servant Isaac; and thereby shall I know that you have show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And Abraham said unto him, Beware you that you bring not my son thither aga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The LORD God of heaven, which took me from my father's house, and from the land of my kindr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which spoke unto me, and that swore unto me, saying, Unto your seed will I give this land;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send his angel before you, and you shall take a wife unto my son from then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if the woman will not be willing to follow you, then you shall be clear from this my oa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nly bring not my son thither aga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the servant put his hand under the thigh of Abraham his master, and swore to him concern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mat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dness unto my mas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it came to pass, before he had done speaking, that, behold, Rebekah came out, who was bor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Bethuel, son of Milcah, the wife of Nahor, Abraham's brother, with her pitcher upon her should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nd the damsel was very fair to look upon, a virgin, neither had any man known her: and she w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own to the well, and filled her pitcher, and came up.]]></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the servant ran to meet her, and said, Let me, I pray you, drink a little water of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itc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the servant took ten camels of the camels of his master, and departed; for all the good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And she said, Drink, my lord: and she hasted, and let down her pitcher upon her hand, and g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m drink.]]></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nd when she had done giving him drink, she said, I will draw water for your camels also, unti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have done drin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she hasted, and emptied her pitcher into the gutter, and ran again unto the well to draw]]></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ater, and drew for all his came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And the man wondering at her held his peace, to know whether the LORD had made his journ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sperous or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nd it came to pass, as the camels had done drinking, that the man took a golden earring of hal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 shekel weight, and two bracelets for her hands of ten shekels weight of gol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master were in his hand: and he arose, and went to Mesopotamia, unto the city of Nah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And said, Whose daughter are you? tell me, I pray you: is there room in your father's house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s to lodge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she said unto him, I am the daughter of Bethuel the son of Milcah, which she bare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ah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She said moreover unto him, We have both straw and animal food enough, and room to lodge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And the man bowed down his head, and worshipped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And he said, Blessed be the LORD God of my master Abraham, who has not left destitute my mas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his mercy and his truth: I being in the way, the LORD led me to the house of my mast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ethr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And the damsel ran, and told them of her mother's house these th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he made his camels to kneel down without the city by a well of water at the time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And Rebekah had a brother, and his name was Laban: and Laban ran out unto the man, u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e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And it came to pass, when he saw the earring and bracelets upon his sister's hands, and when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ard the words of Rebekah his sister, saying, Thus spoke the man unto me; that he came u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n; and, behold, he stood by the camels at the we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And he said, Come in, you blessed of the LORD; wherefore stand you without? for I have prepar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ouse, and room for the came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And the man came into the house: and he unbounded his camels, and gave straw and animal food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camels, and water to wash his feet, and the men's feet that were with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And there was set food before him to eat: but he said, I will not eat, until I have told min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ening, even the time that women go out to draw wa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rrand. And he said, Speak 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And he said, I am Abraham's serva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And the LORD has blessed my master greatly; and he is become great: and he has given him flock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herds, and silver, and gold, and male servants, and maidservants, and camels, and ass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And Sarah my master's wife bare a son to my master when she was old: and unto him has he giv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l that he ha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And my master made me swear, saying, You shall not take a wife to my son of the daughters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naanites, in whose land I dwe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But you shall go unto my father's house, and to my kindred, and take a wife unto my s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And I said unto my master, Possibly the woman will not follow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nd he said O LORD God of my master Abraham, I pray you, send me good speed this day, and show]]></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And he said unto me, The LORD, before whom I walk, will send his angel with you, and prosp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way; and you shall take a wife for my son of my kindred, and of my father'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Then shall you be clear from this my oath, when you come to my kindred; and if they give not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ne, you shall be clear from my oa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And I came this day unto the well, and said, O LORD God of my master Abraham, if now you d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sper my way which I g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Behold, I stand by the well of water; and it shall come to pass, that when the virgin com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th to draw water, and I say to her, Give me, I pray you, a little water of your pitcher to drink;]]></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And she say to me, Both drink you, and I will also draw for your camels: let the same be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oman whom the LORD has appointed out for my master's s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dness unto my master Abraha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5. And before I had done speaking in mine heart, behold, Rebekah came forth with her pitcher on 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oulder; and she went down unto the well, and drew water: and I said unto her, Let me drink, I pr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6. And she made haste, and let down her pitcher from her shoulder, and said, Drink, and I will gi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camels drink also: so I drank, and she made the camels drink als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7. And I asked her, and said, Whose daughter are you? And she said, the daughter of Bethu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ahor's son, whom Milcah bare unto him: and I put the earring upon her face, and the bracelets up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r han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8. And I bowed down my head, and worshipped the LORD, and blessed the LORD God of my mas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braham, which had led me in the right way to take my master's brother's daughter unto his s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Behold, I stand here by the well of water; and the daughters of the men of the city come out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9. And now if all of you will deal kindly and truly with my master, tell me: and if not, tell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I may turn to the right hand, or to the lef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0. Then Laban and Bethuel answered and said, The thing proceeds from the LORD: we cannot speak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bad or go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1. Behold, Rebekah is before you, take her, and go, and let her be your master's son's wife, as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RD has spok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2. And it came to pass, that, when Abraham's servant heard their words, he worshipped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owing himself to the ear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3. And the servant brought forth jewels of silver, and jewels of gold, and raiment, and gave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Rebekah: he gave also to her brother and to her mother precious th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raw wa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4. And they did eat and drink, he and the men that were with him, and tarried all night; and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ose up in the morning, and he said, Send me away unto my mas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5. And her brother and her mother said, Let the damsel abide with us a few days, at the least t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fter that she shall g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6. And he said unto them, Hinder me not, seeing the LORD has prospered my way; send me away that I]]></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y go to my mas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7. And they said, We will call the damsel, and enquire at her mou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8. And they called Rebekah, and said unto her, Will you go with this man? And she said, I will g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9. And they sent away Rebekah their sister, and her nurse, and Abraham's servant, and his m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0. And they blessed Rebekah, and said unto her, You are our sister, be you the mother of thousan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ஆதியாகமம் : 24]]></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2026-06-14T18:37:47Z</dcterms:created>
  <dcterms:modified xsi:type="dcterms:W3CDTF">2026-06-14T18:37:47Z</dcterms:modified>
  <dc:title>ஆதியாகமம் : 24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