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ொன்னது நடக்க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 சந்தேக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ினைத்தது நிலைநிற்க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 பயம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ிந்தனை நிரந்த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ை எ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ழந்ததைத் திரும்ப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வேன் எ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க்காய்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ு முட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ன்னதை செய்யும்வரை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ைவி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க்காய் கர்த்தர் எ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செய்து முட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க்காய் கர்த்தர் எ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ை பெயர்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2026-07-30T14:05:29Z</dcterms:created>
  <dcterms:modified xsi:type="dcterms:W3CDTF">2026-07-30T14:05:29Z</dcterms:modified>
  <dc:title>துதிப் பாடல்கள் : 1018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