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 முந்தின கற்பலகைக்கு ஒத்த இரண்டு கற்பலகைகளை இழைத்துக்கொள்; நீ உடைத்துப்போட்ட முந்தின பலகைகளில் இருந்த வார்த்தைகளை அவைகளில் எழுத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 முந்தின கற்பலகைக்கு ஒத்த இரண்டு கற்பலகைகளை இழைத்துக்கொள்; நீ உடைத்துப்போட்ட முந்தின பலகைகளில் இருந்த வார்த்தைகளை அவைகளில் எழுத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டியற்காலத்தில் நீ ஆயத்தமாகி, சீனாய் மலையில் ஏறி, அங்கே மலையின் உச்சியில் காலமே என் சமுகத்தில் வந்து நில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ோடே ஒருவனும் அங்கே வரக் கூடாது; மலையிலெங்கும் ஒருவனும் காணப்படவுங் கூடாது; இந்த மலையின் சமீபத்தில் ஆடுமாடு மேயவுங் கூடாத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ோடே ஒருவனும் அங்கே வரக் கூடாது; மலையிலெங்கும் ஒருவனும் காணப்படவுங் கூடாது; இந்த மலையின் சமீபத்தில் ஆடுமாடு மேயவுங் கூடா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மோசே முந்தின கற்பலகைகளுக்கு ஒத்த இரண்டு கற்பலகைகளை இழைத்து, அதிகாலமே எழுந்திருந்து, கர்த்தர் தனக்குக் கட்டளையிட்டபடியே அவ்விரண்டு கற்பலகைகளையும் தன் கையிலே எடுத்துக்கொண்டு, சீனாய்மலையில் ஏற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மோசே முந்தின கற்பலகைகளுக்கு ஒத்த இரண்டு கற்பலகைகளை இழைத்து, அதிகாலமே எழுந்திருந்து, கர்த்தர் தனக்குக் கட்டளையிட்டபடியே அவ்விரண்டு கற்பலகைகளையும் தன் கையிலே எடுத்துக்கொண்டு, சீனாய்மலையில் ஏற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ஒரு மேகத்தில் இறங்கி, அங்கே அவன் அருகே நின்று, கர்த்தருடைய நாமத்தைக் கூற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முன்பாகக் கடந்துபோகிறபோது, அவர்: கர்த்தர், கர்த்தர்; இரக்கமும், கிருபையும், நீடிய சாந்தமும், மகா தயையும், சத்தியமுமுள்ள தே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னுக்கு முன்பாகக் கடந்துபோகிறபோது, அவர்: கர்த்தர், கர்த்தர்; இரக்கமும், கிருபையும், நீடிய சாந்தமும், மகா தயையும், சத்தியமுமுள்ள தே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க்கு இடும் பலியின் இரத்தத்தைப் புளித்தமாவுடன் செலுத்தவேண்டாம்; பஸ்கா பண்டிகையின் பலிய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ம் தலைமுறைகளுக்கு இரக்கத்தைக் காக்கிறவர்; அக்கிரமத்தையும் மீறுதலையும் பாவத்தையும் மன்னிக்கிறவர்; குற்றவாளியைக் குற்றமற்றவனாக விடாமல், பிதாக்கள் செய்த அக்கிரமத்தைப் பிள்ளைகளிடத்திலும், பிள்ளைகளுடைய பிள்ளைகளிடத்திலும் மூன்றாம் நான்காம் தலைமுறைமட்டும் விசாரிக்கிறவர் என்று கூற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ம் தலைமுறைகளுக்கு இரக்கத்தைக் காக்கிறவர்; அக்கிரமத்தையும் மீறுதலையும் பாவத்தையும் மன்னிக்கிறவர்; குற்றவாளியைக் குற்றமற்றவனாக விடாமல், பிதாக்கள் செய்த அக்கிரமத்தைப் பிள்ளைகளிடத்திலும், பிள்ளைகளுடைய பிள்ளைகளிடத்திலும் மூன்றாம் நான்காம் தலைமுறைமட்டும் விசாரிக்கிறவர் என்று கூற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ம் தலைமுறைகளுக்கு இரக்கத்தைக் காக்கிறவர்; அக்கிரமத்தையும் மீறுதலையும் பாவத்தையும் மன்னிக்கிறவர்; குற்றவாளியைக் குற்றமற்றவனாக விடாமல், பிதாக்கள் செய்த அக்கிரமத்தைப் பிள்ளைகளிடத்திலும், பிள்ளைகளுடைய பிள்ளைகளிடத்திலும் மூன்றாம் நான்காம் தலைமுறைமட்டும் விசாரிக்கிறவர் என்று கூற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ோசே சாட்சிப் பலகைகள் இரண்டையும் தன் கையில் எடுத்துக்கொண்டு, சீனாய் மலையிலிருந்து இறங்குகிறபோது, தன்னோடே அவர் பேசினதினாலே தன் முகம் பிரகாசித்திருப்பதை அவன் அறியாத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ோசே சாட்சிப் பலகைகள் இரண்டையும் தன் கையில் எடுத்துக்கொண்டு, சீனாய் மலையிலிருந்து இறங்குகிறபோது, தன்னோடே அவர் பேசினதினாலே தன் முகம் பிரகாசித்திருப்பதை அவன் அறியாதி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ோசே சாட்சிப் பலகைகள் இரண்டையும் தன் கையில் எடுத்துக்கொண்டு, சீனாய் மலையிலிருந்து இறங்குகிறபோது, தன்னோடே அவர் பேசினதினாலே தன் முகம் பிரகாசித்திருப்பதை அவன் அறியாதி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சே தீவிரமாகத் தரைமட்டும் குனிந்து பணிந்துகொண்ட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ரோனும் இஸ்ரவேல் புத்திரர் எல்லாரும் மோசேயைப் பார்க்கும்போது, அவன் முகம் பிரகாசித்திருப்பதைக் கண்டு, அவன் சமீபத்தில் சேரப்பய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ரோனும் இஸ்ரவேல் புத்திரர் எல்லாரும் மோசேயைப் பார்க்கும்போது, அவன் முகம் பிரகாசித்திருப்பதைக் கண்டு, அவன் சமீபத்தில் சேரப்பய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்டவரே, உம்முடைய கண்களில் எனக்குக் கிருபை கிடைத்ததானால், எங்கள் நடுவில் ஆண்டவர் எழுந்தருளவேண்டும்; இந்த ஜனங்கள் வணங்காக் கழுத்துள்ளவர்கள்; நீரோ, எங்கள் அக்கிரமத்தையும் எங்கள் பாவத்தையும் மன்னித்து, எங்களை உமக்குச் சுதந்தரமாக ஏற்றுக்கொள்ள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க்கு இடும் பலியின் இரத்தத்தைப் புளித்தமாவுடன் செலுத்தவேண்டாம்; பஸ்கா பண்டிகையின் பலிய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்டவரே, உம்முடைய கண்களில் எனக்குக் கிருபை கிடைத்ததானால், எங்கள் நடுவில் ஆண்டவர் எழுந்தருளவேண்டும்; இந்த ஜனங்கள் வணங்காக் கழுத்துள்ளவர்கள்; நீரோ, எங்கள் அக்கிரமத்தையும் எங்கள் பாவத்தையும் மன்னித்து, எங்களை உமக்குச் சுதந்தரமாக ஏற்றுக்கொள்ளும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ோசே அவர்களை அழைத்தான்; அப்பொழுது ஆரோனும் சபையிலுள்ள பிரபுக்கள் யாவரும் அவனிடத்திற்குத் திரும்பிவந்தார்கள்; மோசே அவர்களோடே பேச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ோசே அவர்களை அழைத்தான்; அப்பொழுது ஆரோனும் சபையிலுள்ள பிரபுக்கள் யாவரும் அவனிடத்திற்குத் திரும்பிவந்தார்கள்; மோசே அவர்களோடே பேச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இதோ, நான் ஒரு உடன்படிக்கை பண்ணுகிறேன்; பூமியெங்கும் எந்த ஜாதிகளிடத்திலும் செய்யப்படாத அதிசயங்களை உன் ஜனங்கள் எல்லாருக்கு முன்பாகவும் செய்வேன்; உன்னோடேகூட இருக்கிற ஜனங்கள் எல்லாரும் கர்த்தருடைய செய்கையைக் காண்பார்கள்; உன்னோடேகூட இருந்து, நான் செய்யும் காரியம் பயங்கரம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இதோ, நான் ஒரு உடன்படிக்கை பண்ணுகிறேன்; பூமியெங்கும் எந்த ஜாதிகளிடத்திலும் செய்யப்படாத அதிசயங்களை உன் ஜனங்கள் எல்லாருக்கு முன்பாகவும் செய்வேன்; உன்னோடேகூட இருக்கிற ஜனங்கள் எல்லாரும் கர்த்தருடைய செய்கையைக் காண்பார்கள்; உன்னோடேகூட இருந்து, நான் செய்யும் காரியம் பயங்கரமாய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இதோ, நான் ஒரு உடன்படிக்கை பண்ணுகிறேன்; பூமியெங்கும் எந்த ஜாதிகளிடத்திலும் செய்யப்படாத அதிசயங்களை உன் ஜனங்கள் எல்லாருக்கு முன்பாகவும் செய்வேன்; உன்னோடேகூட இருக்கிற ஜனங்கள் எல்லாரும் கர்த்தருடைய செய்கையைக் காண்பார்கள்; உன்னோடேகூட இருந்து, நான் செய்யும் காரியம் பயங்கரம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இஸ்ரவேல் புத்திரர் எல்லாரும் அவனிடத்தில் சேர்ந்தார்கள்; அப்பொழுது அவன் சீனாய்மலையில் கர்த்தர் தன்னோடே பேசினவைகளையெல்லாம் அவர்களுக்குக் கற்பி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இஸ்ரவேல் புத்திரர் எல்லாரும் அவனிடத்தில் சேர்ந்தார்கள்; அப்பொழுது அவன் சீனாய்மலையில் கர்த்தர் தன்னோடே பேசினவைகளையெல்லாம் அவர்களுக்குக் கற்பி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று நான் உனக்குக் கட்டளையிடுகிறதைக் கைக்கொள்; எமோரியனையும், கானானியனையும், ஏத்தியனையும், பெரிசியனையும், ஏவியனையும், எபூசியனையும் உனக்கு முன்பாகத் துரத்திவிடு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று நான் உனக்குக் கட்டளையிடுகிறதைக் கைக்கொள்; எமோரியனையும், கானானியனையும், ஏத்தியனையும், பெரிசியனையும், ஏவியனையும், எபூசியனையும் உனக்கு முன்பாகத் துரத்திவிட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நிலத்தில் முதல் முதல் விளைந்த முதற்பலத்தை உங்கள் தேவனாகிய கர்த்தரின் ஆலயத்துக்குக் கொண்டுவாருங்கள். வெள்ளாட்டுக்குட்டியை அதின் தாயின் பாலிலே சமைக்கவேண்டாம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ோசே அவர்களோடே பேசி முடியுமளவும், தன் முகத்தின்மேல் முக்காடு போட்டி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போய்ச் சேருகிற தேசத்தின் குடிகளோடு உடன்படிக்கைபண்ணாதபடிக்கு எச்சரிக்கையாயிரு; பண்ணினால் அது உன் நடுவில் கண்ணிய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போய்ச் சேருகிற தேசத்தின் குடிகளோடு உடன்படிக்கைபண்ணாதபடிக்கு எச்சரிக்கையாயிரு; பண்ணினால் அது உன் நடுவில் கண்ணியாயி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ோசே கர்த்தருடைய சந்நிதியில் அவரோடே பேசும்படிக்கு உட்பிரவேசித்ததுமுதல் வெளியே புறப்படும்மட்டும் முக்காடு போடாதிருந்தான்; அவன் வெளியே வந்து தனக்குக் கற்பிக்கப்பட்டதை இஸ்ரவேல் புத்திரரோடே சொல்லும்போ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ோசே கர்த்தருடைய சந்நிதியில் அவரோடே பேசும்படிக்கு உட்பிரவேசித்ததுமுதல் வெளியே புறப்படும்மட்டும் முக்காடு போடாதிருந்தான்; அவன் வெளியே வந்து தனக்குக் கற்பிக்கப்பட்டதை இஸ்ரவேல் புத்திரரோடே சொல்லும்போ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பலிபீடங்களை இடித்து, அவர்கள் சிலைகளைத் தகர்த்து, அவர்கள் தோப்புகளை வெட்டிப்போட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பலிபீடங்களை இடித்து, அவர்கள் சிலைகளைத் தகர்த்து, அவர்கள் தோப்புகளை வெட்டிப்போட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ஸ்ரவேல் புத்திரர் அவன் முகம் பிரகாசித்திருப்பதைக் கண்டார்கள். மோசே அவரோடே பேசும்படிக்கு உள்ளே பிரவேசிக்கும்வரைக்கும், முக்காட்டைத் திரும்பத் தன் முகத்தின்மேல் போட்டுக்கொள்ளுவ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ஸ்ரவேல் புத்திரர் அவன் முகம் பிரகாசித்திருப்பதைக் கண்டார்கள். மோசே அவரோடே பேசும்படிக்கு உள்ளே பிரவேசிக்கும்வரைக்கும், முக்காட்டைத் திரும்பத் தன் முகத்தின்மேல் போட்டுக்கொள்ளுவ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நாமம் எரிச்சலுள்ளவர் என்பது, அவர் எரிச்சலுள்ள தேவனே; ஆகையால், அந்நிய தேவனை நீ பணிந்துகொள்ளவேண்ட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நிலத்தில் முதல் முதல் விளைந்த முதற்பலத்தை உங்கள் தேவனாகிய கர்த்தரின் ஆலயத்துக்குக் கொண்டுவாருங்கள். வெள்ளாட்டுக்குட்டியை அதின் தாயின் பாலிலே சமைக்கவேண்டாம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நாமம் எரிச்சலுள்ளவர் என்பது, அவர் எரிச்சலுள்ள தேவனே; ஆகையால், அந்நிய தேவனை நீ பணிந்துகொள்ளவேண்டா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த் தேசத்தின் குடிகளோடே உடன்படிக்கை பண்ணுவாயானால், அவர்கள் தங்கள் தேவர்களைச் சோரமார்க்கமாய்ப் பின்பற்றி, தங்களுடைய தேவர்களுக்குப் பலியிடுவார்கள்; ஒருவன் உன்னை அழைக்கையில், நீ போய், அவன் பலியிட்டதிலே புசிப்பாய்;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த் தேசத்தின் குடிகளோடே உடன்படிக்கை பண்ணுவாயானால், அவர்கள் தங்கள் தேவர்களைச் சோரமார்க்கமாய்ப் பின்பற்றி, தங்களுடைய தேவர்களுக்குப் பலியிடுவார்கள்; ஒருவன் உன்னை அழைக்கையில், நீ போய், அவன் பலியிட்டதிலே புசிப்பாய்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மாரத்திகளில் உன் குமாரருக்குப் பெண்களைக் கொள்ளுவாய்; அவர்கள் குமாரத்திகள் தங்கள் தேவர்களைச் சோரமார்க்கமாய்ப் பின்பற்றுவதும் அல்லாமல், உன் குமாரரையும் தங்கள் தேவர்களைச் சோரமார்க்கமாய்ப் பின்பற்றும்படி செய்வ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மாரத்திகளில் உன் குமாரருக்குப் பெண்களைக் கொள்ளுவாய்; அவர்கள் குமாரத்திகள் தங்கள் தேவர்களைச் சோரமார்க்கமாய்ப் பின்பற்றுவதும் அல்லாமல், உன் குமாரரையும் தங்கள் தேவர்களைச் சோரமார்க்கமாய்ப் பின்பற்றும்படி செய்வ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ர்ப்பிக்கப்பட்ட தெய்வங்களை உங்களுக்கு உண்டாக்கவேண்டா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ளிப்பில்லா அப்பப்பண்டிகையை நீங்கள் கைக்கொண்டு, நான் உங்களுக்குக் கட்டளையிட்டபடியே, ஆபீப் மாதத்தில் குறித்த காலத்திலே ஏழுநாள் புளிப்பில்லா அப்பம் புசிக்கக்கடவீர்கள்; ஆபீப் மாதத்திலே எகிப்திலிருந்து புறப்பட்டாய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ளிப்பில்லா அப்பப்பண்டிகையை நீங்கள் கைக்கொண்டு, நான் உங்களுக்குக் கட்டளையிட்டபடியே, ஆபீப் மாதத்தில் குறித்த காலத்திலே ஏழுநாள் புளிப்பில்லா அப்பம் புசிக்கக்கடவீர்கள்; ஆபீப் மாதத்திலே எகிப்திலிருந்து புறப்பட்டாய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ப்பம் திறந்து பிறக்கிற யாவும், உன் ஆடுமாடுகளின் தலையீற்றான ஆண்கள் யாவும் என்னுடையவை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ப்பம் திறந்து பிறக்கிற யாவும், உன் ஆடுமாடுகளின் தலையீற்றான ஆண்கள் யாவும் என்னுடையவை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கர்த்தர் மோசேயை நோக்கி: இந்த வார்த்தைகளை நீ எழுது; இந்த வார்த்தைகளின்படியே உன்னோடும் இஸ்ரவேலோடும் உடன்படிக்கைபண்ணினேன் என்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யின் தலையீற்றை ஒரு ஆட்டுக்குட்டியால் மீட்டுக்கொள்வாயாக; அதை மீட்டுக்கொள்ளாதிருந்தால் அதின் கழுத்தை முறித்துப்போடு; உன் பிள்ளைகளில் முதற்பேறானவைகளையெல்லாம் மீட்டுக்கொள்ளவேண்டும். வெறுங்கையோடே என் சந்நிதியில் ஒருவனும் வரக் கூடா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யின் தலையீற்றை ஒரு ஆட்டுக்குட்டியால் மீட்டுக்கொள்வாயாக; அதை மீட்டுக்கொள்ளாதிருந்தால் அதின் கழுத்தை முறித்துப்போடு; உன் பிள்ளைகளில் முதற்பேறானவைகளையெல்லாம் மீட்டுக்கொள்ளவேண்டும். வெறுங்கையோடே என் சந்நிதியில் ஒருவனும் வரக் கூடா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றுநாள் வேலைசெய்து, ஏழாம்நாளிலே ஓய்ந்திருப்பாயாக; விதைப்புக்காலத்திலும் அறுப்புக்காலத்திலும் ஓய்ந்திருப்பாயாக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றுநாள் வேலைசெய்து, ஏழாம்நாளிலே ஓய்ந்திருப்பாயாக; விதைப்புக்காலத்திலும் அறுப்புக்காலத்திலும் ஓய்ந்திருப்பாய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ோதுமை அறுப்பின் முதற்பலனைச் செலுத்தும் ஏழு வாரங்களின் பண்டிகையையும், வருஷமுடிவிலே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ோதுமை அறுப்பின் முதற்பலனைச் செலுத்தும் ஏழு வாரங்களின் பண்டிகையையும், வருஷமுடிவிலே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ருஷத்தில் மூன்றுதரம் உங்கள் ஆண்மக்கள் எல்லாரும் இஸ்ரவேலின் தேவனாயிருக்கிற கர்த்தராகிய ஆண்டவரின் சந்நிதியில் வரக்கடவ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புறஜாதிகளை உங்கள் முன்னின்று துரத்திவிட்டு, உங்கள் எல்லைகளை விஸ்தாரமாக்குவேன்; வருஷத்தில் மூன்றுதரம் உங்கள் தேவனாகிய கர்த்தருடைய சந்நிதிக்கு முன்பாகக் காணப்படப் போயிருக்கும்போது ஒருவரும் உங்கள் தேசத்தை இச்சிப்பதி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புறஜாதிகளை உங்கள் முன்னின்று துரத்திவிட்டு, உங்கள் எல்லைகளை விஸ்தாரமாக்குவேன்; வருஷத்தில் மூன்றுதரம் உங்கள் தேவனாகிய கர்த்தருடைய சந்நிதிக்கு முன்பாகக் காணப்படப் போயிருக்கும்போது ஒருவரும் உங்கள் தேசத்தை இச்சிப்பத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கர்த்தர் மோசேயை நோக்கி: இந்த வார்த்தைகளை நீ எழுது; இந்த வார்த்தைகளின்படியே உன்னோடும் இஸ்ரவேலோடும் உடன்படிக்கைபண்ணினே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ங்கே அவன் அப்பம் புசியாமலும் தண்ணீர் குடியாமலும் இரவும் பகலும் நாற்பதுநாள் கர்த்தரோடே இருந்தான்; அவன் பத்துக் கற்பனைகளாகிய உடன்படிக்கையின் வார்த்தைகளைப் பலகைகளில் எழுத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ங்கே அவன் அப்பம் புசியாமலும் தண்ணீர் குடியாமலும் இரவும் பகலும் நாற்பதுநாள் கர்த்தரோடே இருந்தான்; அவன் பத்துக் கற்பனைகளாகிய உடன்படிக்கையின் வார்த்தைகளைப் பலகைகளில் எழு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यहोवा ने मूसा से कहा, पहिली तख्तियों के समान पत्थर की दो और तख्तियां गढ़ ले; तब जो वचन उ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हिली तख्तियों पर लिखे थे, जिन्हें तू ने तोड़ डाला, वे ही वचन मैं उन तख्तियों पर भी लिख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बिहान को तैयार रहना, और भोर को सीनै पर्वत पर चढ़कर उसकी चोटी पर मेरे साम्हने खड़ा हो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तेरे संग कोई न चढ़ पाए, वरन पर्वत भर पर कोई मनुष्य कहीं दिखाई न दे; और न भेड़-बकरी और गाय-बै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ी पर्वत के आगे चरते प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तब मूसा ने पहिली तख्तियों के समान दो और तख्तियां गढ़ी; और बिहान को सवेरे उठ कर अपने हाथ में पत्थ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वे दोनों तख्तियां ले कर यहोवा की आज्ञा के अनुसार पर्वत पर चढ़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ब यहोवा ने बादल में उतर के उसके संग वहां खड़ा हो कर यहोवा नाम का प्रचार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यहोवा उसके साम्हने हो कर यों प्रचार करता हुआ चला, कि यहोवा, यहोवा, ईश्वर दयालु और अनुग्रहकार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प करने में धीरजवन्त, और अति करूणामय और सत्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मेरे बलिदान के लोहू को खमीर सहित न चढ़ाना, और न फसह के पर्ब्ब के बलिदान में से कुछ बिहान तक रह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जारों पीढिय़ों तक निरन्तर करूणा करने वाला, अधर्म और अपराध और पाप का क्षमा करने वाला है, परन्त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ोषी को वह किसी प्रकार निर्दोष न ठहराएगा, वह पितरों के अधर्म का दण्ड उनके बेटों वरन पोतों और परपोत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भी देने वाल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जब मूसा साक्षी की दोनों तख्तियां हाथ में लिये हुए सीनै पर्वत से उतरा आता था तब यहोवा के सा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ातें करने के कारण उसके चेहरे से किरणें निकल रही थी।, परन्तु वह यह नहीं जानता था कि उसके चेहरे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रणें निकल रह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ब मूसा ने फुर्ती कर पृथ्वी की ओर झुककर दण्डवत क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जब हारून और सब इस्त्राएलियों ने मूसा को देखा कि उसके चेहरे से किरणें निकलती हैं, तब वे उस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े से डर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उसने कहा, हे प्रभु, यदि तेरे अनुग्रह की दृष्टि मुझ पर हो तो प्रभु, हम लोगों के बीच में हो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ले, ये लोग हठीले तो हैं, तौभी हमारे अधर्म और पाप को क्षमा कर, और हमें अपना निज भाग मानके ग्रहण 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तब मूसा ने उन को बुलाया; और हारून मण्डली के सारे प्रधानों समेत उसके पास आया, और मूसा उन से बात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ने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उसने कहा, सुन, मैं एक वाचा बान्धता हूं। तेरे सब लोगों के साम्हने मैं ऐसे आश्चर्य कर्म करूंग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ैसा पृथ्वी पर और सब जातियों में कभी नहीं हुए; और वे सारे लोग जिनके बीच तू रहता है यहोवा के कार्य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खेंगे; क्योंकि जो मैं तुम लोगों से करने पर हूं वह भय योग्य काम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इसके बाद सब इस्त्राएली पास आए, और जितनी आज्ञाएं यहोवा ने सीनै पर्वत पर उसके साथ बात करने के सम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ी थीं, वे सब उसने उन्हें बत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जो आज्ञा मैं आज तुम्हें देता हूं उसे तुम लोग मानना। देखो, मैं तुम्हारे आगे से एमोरी, कनान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ित्ती, परिज्जी, हिब्बी, और यबूसी लोगों को निकाल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अपनी भूमि की पहिली उपज का पहिला भाग अपने परमेश्वर यहोवा के भवन में ले आना। बकरी के बच्चे को उस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जब तक मूसा उन से बात न कर चुका तब तक अपने मुंह पर ओढ़ना डाले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इसलिये सावधान रहना कि जिस देश में तू जाने वाला है उसके निवासियों से वाचा न बान्धना; कहीं ऐसा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 कि वह तेरे लिये फंदा ठह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और जब जब मूसा भीतर यहोवा से बात करने को उसके साम्हने जाता तब तब वह उस ओढ़नी को निकलते समय त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तारे हुए रहता था; फिर बाहर आकर जो जो आज्ञा उसे मिलती उन्हें इस्त्राएलियों से कह दे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वरन उनकी वेदियों को गिरा देना, उनकी लाठों को तोड़ डालना, और उनकी अशेरा नाम मूतिर्यों को का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डाल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सो इस्त्राएली मूसा का चेहरा देखते थे कि उससे किरणें निकलती हैं; और जब तक वह यहोवा से बात करने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ीतर न जाता तब तक वह उस ओढ़नी को डाले रहता थ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क्योंकि तुम्हें किसी दूसरे को ईश्वर करके दण्डवत करने की आज्ञा नहीं, क्योंकि यहोवा जिसका ना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ां के दूध में ने सिझ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लनशील है, वह जल उठने वाला ईश्वर है ह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ऐसा न हो कि तू उस देश के निवासियों वाचा बान्धे, और वे अपने देवताओं के पीछे होने का व्यभिच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ें, और उनके लिये बलिदान भी करें, और कोई तुझे नेवता दे और तू भी उसके बलिपशु का प्रसाद खा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तू उनकी बेटियों को अपने बेटों के लिये लावे, और उनकी बेटियां जो आप अपने देवताओं के पीछे हो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 व्यभिचार करती है तेरे बेटों से भी अपने देवताओं के पीछे होने को व्यभिचार करव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तुम देवताओं की मूत्तियां ढालकर न बना ल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अखमीरी रोटी का पर्ब्ब मानना। उस में मेरी आज्ञा के अनुसार आबीब महीने के नियत समय पर सात दिन त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खमीरी रोटी खाया करना; क्योंकि तू मिस्र से आबीब महीने में निकल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हर एक पहिलौठा मेरा है; और क्या बछड़ा, क्या मेम्ना, तेरे पशुओं में से जो नर पहिलौठे होंवे सब म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यहोवा ने मूसा से कहा, ये वचन लिख ले; क्योंकि इन्हीं वचनों के अनुसार मैं तेरे और इस्त्राएल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गदही के पहिलौठे की सन्ती मेम्ना देकर उसको छुड़ाना, यदि तू उसे छुड़ाना न चाहे तो उसकी गर्द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ोड़ देना। परन्तु अपने सब पहिलौठे बेटों को बदला देकर छुड़ाना। मुझे कोई छूछे हाथ अपना मुंह न दिख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छ: दिन तो परिश्रम करना, परन्तु सातवें दिन विश्राम करना; वरन हल जोतने और लवने के समय में भ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श्राम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तू अठवारों का पर्ब्ब मानना जो पहिले लवे हुए गेहूं का पर्ब्ब कहलाता है, और वर्ष के अन्त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टोरन का भी पर्ब्ब मान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वर्ष में तीन बार तेरे सब पुरूष इस्त्राएल के परमेश्वर प्रभु यहोवा को अपने मुंह दिख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मैं तो अन्यजातियों को तेरे आगे से निकाल कर तेरे सिवानों को बढ़ाऊंगा; और जब तू अपने परमेश्व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को अपना मुंह दिखाने के लिये वर्ष में तीन बार आया करे, तब कोई तेरी भूमि का लालच न क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ाथ वाचा बान्ध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मूसा तो वहां यहोवा के संग चालीस दिन और रात रहा; और तब तक न तो उसने रोटी खाई और न पानी पिया।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ने उन तख्तियों पर वाचा के वचन अर्थात दस आज्ञाएं लिख द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2026-06-03T12:35:03Z</dcterms:created>
  <dcterms:modified xsi:type="dcterms:W3CDTF">2026-06-03T12:35:03Z</dcterms:modified>
  <dc:title>யாத்திராகமம்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