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presProps" Target="presProps.xml"/>
  <Relationship Id="rId72" Type="http://schemas.openxmlformats.org/officeDocument/2006/relationships/viewProps" Target="viewProps.xml"/>
  <Relationship Id="rId7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மோசே அவர்களோடே பேசி முடியுமளவும், தன் முகத்தின்மேல் முக்காடு போட்டிருந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மோசே கர்த்தருடைய சந்நிதியில் அவரோடே பேசும்படிக்கு உட்பிரவேசித்ததுமுதல் வெளியே புறப்படும்மட்டும் முக்காடு போடாதிருந்தான்; அவன் வெளியே வந்து தனக்குக் கற்பிக்கப்பட்டதை இஸ்ரவேல் புத்திரரோடே சொல்லும்போது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மோசே கர்த்தருடைய சந்நிதியில் அவரோடே பேசும்படிக்கு உட்பிரவேசித்ததுமுதல் வெளியே புறப்படும்மட்டும் முக்காடு போடாதிருந்தான்; அவன் வெளியே வந்து தனக்குக் கற்பிக்கப்பட்டதை இஸ்ரவேல் புத்திரரோடே சொல்லும்போது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இஸ்ரவேல் புத்திரர் அவன் முகம் பிரகாசித்திருப்பதைக் கண்டார்கள். மோசே அவரோடே பேசும்படிக்கு உள்ளே பிரவேசிக்கும்வரைக்கும், முக்காட்டைத் திரும்பத் தன் முகத்தின்மேல் போட்டுக்கொள்ளுவ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இஸ்ரவேல் புத்திரர் அவன் முகம் பிரகாசித்திருப்பதைக் கண்டார்கள். மோசே அவரோடே பேசும்படிக்கு உள்ளே பிரவேசிக்கும்வரைக்கும், முக்காட்டைத் திரும்பத் தன் முகத்தின்மேல் போட்டுக்கொள்ளுவ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மோசேயை நோக்கி: முந்தின கற்பலகைக்கு ஒத்த இரண்டு கற்பலகைகளை இழைத்துக்கொள்; நீ உடைத்துப்போட்ட முந்தின பலகைகளில் இருந்த வார்த்தைகளை அவைகளில் எழுதுவ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மோசேயை நோக்கி: முந்தின கற்பலகைக்கு ஒத்த இரண்டு கற்பலகைகளை இழைத்துக்கொள்; நீ உடைத்துப்போட்ட முந்தின பலகைகளில் இருந்த வார்த்தைகளை அவைகளில் எழுதுவ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மோசேயை நோக்கி: முந்தின கற்பலகைக்கு ஒத்த இரண்டு கற்பலகைகளை இழைத்துக்கொள்; நீ உடைத்துப்போட்ட முந்தின பலகைகளில் இருந்த வார்த்தைகளை அவைகளில் எழுதுவ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விடியற்காலத்தில் நீ ஆயத்தமாகி, சீனாய் மலையில் ஏறி, அங்கே மலையின் உச்சியில் காலமே என் சமுகத்தில் வந்து நில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ன்னோடே ஒருவனும் அங்கே வரக் கூடாது; மலையிலெங்கும் ஒருவனும் காணப்படவுங் கூடாது; இந்த மலையின் சமீபத்தில் ஆடுமாடு மேயவுங் கூடாது என்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ங்கே அவன் அப்பம் புசியாமலும் தண்ணீர் குடியாமலும் இரவும் பகலும் நாற்பதுநாள் கர்த்தரோடே இருந்தான்; அவன் பத்துக் கற்பனைகளாகிய உடன்படிக்கையின் வார்த்தைகளைப் பலகைகளில் எழுதின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ன்னோடே ஒருவனும் அங்கே வரக் கூடாது; மலையிலெங்கும் ஒருவனும் காணப்படவுங் கூடாது; இந்த மலையின் சமீபத்தில் ஆடுமாடு மேயவுங் கூடாது என்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மோசே முந்தின கற்பலகைகளுக்கு ஒத்த இரண்டு கற்பலகைகளை இழைத்து, அதிகாலமே எழுந்திருந்து, கர்த்தர் தனக்குக் கட்டளையிட்டபடியே அவ்விரண்டு கற்பலகைகளையும் தன் கையிலே எடுத்துக்கொண்டு, சீனாய்மலையில் ஏறின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மோசே முந்தின கற்பலகைகளுக்கு ஒத்த இரண்டு கற்பலகைகளை இழைத்து, அதிகாலமே எழுந்திருந்து, கர்த்தர் தனக்குக் கட்டளையிட்டபடியே அவ்விரண்டு கற்பலகைகளையும் தன் கையிலே எடுத்துக்கொண்டு, சீனாய்மலையில் ஏறின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் ஒரு மேகத்தில் இறங்கி, அங்கே அவன் அருகே நின்று, கர்த்தருடைய நாமத்தைக் கூறின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் ஒரு மேகத்தில் இறங்கி, அங்கே அவன் அருகே நின்று, கர்த்தருடைய நாமத்தைக் கூறின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ர் அவனுக்கு முன்பாகக் கடந்துபோகிறபோது, அவர்: கர்த்தர், கர்த்தர்; இரக்கமும், கிருபையும், நீடிய சாந்தமும், மகா தயையும், சத்தியமுமுள்ள தேவ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ர் அவனுக்கு முன்பாகக் கடந்துபோகிறபோது, அவர்: கர்த்தர், கர்த்தர்; இரக்கமும், கிருபையும், நீடிய சாந்தமும், மகா தயையும், சத்தியமுமுள்ள தேவ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யிரம் தலைமுறைகளுக்கு இரக்கத்தைக் காக்கிறவர்; அக்கிரமத்தையும் மீறுதலையும் பாவத்தையும் மன்னிக்கிறவர்; குற்றவாளியைக் குற்றமற்றவனாக விடாமல், பிதாக்கள் செய்த அக்கிரமத்தைப் பிள்ளைகளிடத்திலும், பிள்ளைகளுடைய பிள்ளைகளிடத்திலும் மூன்றாம் நான்காம் தலைமுறைமட்டும் விசாரிக்கிறவர் என்று கூறின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யிரம் தலைமுறைகளுக்கு இரக்கத்தைக் காக்கிறவர்; அக்கிரமத்தையும் மீறுதலையும் பாவத்தையும் மன்னிக்கிறவர்; குற்றவாளியைக் குற்றமற்றவனாக விடாமல், பிதாக்கள் செய்த அக்கிரமத்தைப் பிள்ளைகளிடத்திலும், பிள்ளைகளுடைய பிள்ளைகளிடத்திலும் மூன்றாம் நான்காம் தலைமுறைமட்டும் விசாரிக்கிறவர் என்று கூறின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யிரம் தலைமுறைகளுக்கு இரக்கத்தைக் காக்கிறவர்; அக்கிரமத்தையும் மீறுதலையும் பாவத்தையும் மன்னிக்கிறவர்; குற்றவாளியைக் குற்றமற்றவனாக விடாமல், பிதாக்கள் செய்த அக்கிரமத்தைப் பிள்ளைகளிடத்திலும், பிள்ளைகளுடைய பிள்ளைகளிடத்திலும் மூன்றாம் நான்காம் தலைமுறைமட்டும் விசாரிக்கிறவர் என்று கூறின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ங்கே அவன் அப்பம் புசியாமலும் தண்ணீர் குடியாமலும் இரவும் பகலும் நாற்பதுநாள் கர்த்தரோடே இருந்தான்; அவன் பத்துக் கற்பனைகளாகிய உடன்படிக்கையின் வார்த்தைகளைப் பலகைகளில் எழுதின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ோசே தீவிரமாகத் தரைமட்டும் குனிந்து பணிந்துகொண்டு: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ண்டவரே, உம்முடைய கண்களில் எனக்குக் கிருபை கிடைத்ததானால், எங்கள் நடுவில் ஆண்டவர் எழுந்தருளவேண்டும்; இந்த ஜனங்கள் வணங்காக் கழுத்துள்ளவர்கள்; நீரோ, எங்கள் அக்கிரமத்தையும் எங்கள் பாவத்தையும் மன்னித்து, எங்களை உமக்குச் சுதந்தரமாக ஏற்றுக்கொள்ளும்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ண்டவரே, உம்முடைய கண்களில் எனக்குக் கிருபை கிடைத்ததானால், எங்கள் நடுவில் ஆண்டவர் எழுந்தருளவேண்டும்; இந்த ஜனங்கள் வணங்காக் கழுத்துள்ளவர்கள்; நீரோ, எங்கள் அக்கிரமத்தையும் எங்கள் பாவத்தையும் மன்னித்து, எங்களை உமக்குச் சுதந்தரமாக ஏற்றுக்கொள்ளும்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அவர்: இதோ, நான் ஒரு உடன்படிக்கை பண்ணுகிறேன்; பூமியெங்கும் எந்த ஜாதிகளிடத்திலும் செய்யப்படாத அதிசயங்களை உன் ஜனங்கள் எல்லாருக்கு முன்பாகவும் செய்வேன்; உன்னோடேகூட இருக்கிற ஜனங்கள் எல்லாரும் கர்த்தருடைய செய்கையைக் காண்பார்கள்; உன்னோடேகூட இருந்து, நான் செய்யும் காரியம் பயங்கரமாயிருக்க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அவர்: இதோ, நான் ஒரு உடன்படிக்கை பண்ணுகிறேன்; பூமியெங்கும் எந்த ஜாதிகளிடத்திலும் செய்யப்படாத அதிசயங்களை உன் ஜனங்கள் எல்லாருக்கு முன்பாகவும் செய்வேன்; உன்னோடேகூட இருக்கிற ஜனங்கள் எல்லாரும் கர்த்தருடைய செய்கையைக் காண்பார்கள்; உன்னோடேகூட இருந்து, நான் செய்யும் காரியம் பயங்கரமாயிருக்கு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அவர்: இதோ, நான் ஒரு உடன்படிக்கை பண்ணுகிறேன்; பூமியெங்கும் எந்த ஜாதிகளிடத்திலும் செய்யப்படாத அதிசயங்களை உன் ஜனங்கள் எல்லாருக்கு முன்பாகவும் செய்வேன்; உன்னோடேகூட இருக்கிற ஜனங்கள் எல்லாரும் கர்த்தருடைய செய்கையைக் காண்பார்கள்; உன்னோடேகூட இருந்து, நான் செய்யும் காரியம் பயங்கரமாயிருக்கு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ன்று நான் உனக்குக் கட்டளையிடுகிறதைக் கைக்கொள்; எமோரியனையும், கானானியனையும், ஏத்தியனையும், பெரிசியனையும், ஏவியனையும், எபூசியனையும் உனக்கு முன்பாகத் துரத்திவிடுகிறே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ன்று நான் உனக்குக் கட்டளையிடுகிறதைக் கைக்கொள்; எமோரியனையும், கானானியனையும், ஏத்தியனையும், பெரிசியனையும், ஏவியனையும், எபூசியனையும் உனக்கு முன்பாகத் துரத்திவிடுகிற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 போய்ச் சேருகிற தேசத்தின் குடிகளோடு உடன்படிக்கைபண்ணாதபடிக்கு எச்சரிக்கையாயிரு; பண்ணினால் அது உன் நடுவில் கண்ணியாயிருக்கு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ுடைய பலிபீடங்களை இடித்து, அவர்கள் சிலைகளைத் தகர்த்து, அவர்கள் தோப்புகளை வெட்டிப்போடுங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ோசே சாட்சிப் பலகைகள் இரண்டையும் தன் கையில் எடுத்துக்கொண்டு, சீனாய் மலையிலிருந்து இறங்குகிறபோது, தன்னோடே அவர் பேசினதினாலே தன் முகம் பிரகாசித்திருப்பதை அவன் அறியாதிருந்த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ர்த்தருடைய நாமம் எரிச்சலுள்ளவர் என்பது, அவர் எரிச்சலுள்ள தேவனே; ஆகையால், அந்நிய தேவனை நீ பணிந்துகொள்ளவேண்டா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த் தேசத்தின் குடிகளோடே உடன்படிக்கை பண்ணுவாயானால், அவர்கள் தங்கள் தேவர்களைச் சோரமார்க்கமாய்ப் பின்பற்றி, தங்களுடைய தேவர்களுக்குப் பலியிடுவார்கள்; ஒருவன் உன்னை அழைக்கையில், நீ போய், அவன் பலியிட்டதிலே புசிப்பாய்;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த் தேசத்தின் குடிகளோடே உடன்படிக்கை பண்ணுவாயானால், அவர்கள் தங்கள் தேவர்களைச் சோரமார்க்கமாய்ப் பின்பற்றி, தங்களுடைய தேவர்களுக்குப் பலியிடுவார்கள்; ஒருவன் உன்னை அழைக்கையில், நீ போய், அவன் பலியிட்டதிலே புசிப்பாய்;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த் தேசத்தின் குடிகளோடே உடன்படிக்கை பண்ணுவாயானால், அவர்கள் தங்கள் தேவர்களைச் சோரமார்க்கமாய்ப் பின்பற்றி, தங்களுடைய தேவர்களுக்குப் பலியிடுவார்கள்; ஒருவன் உன்னை அழைக்கையில், நீ போய், அவன் பலியிட்டதிலே புசிப்பாய்;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் குமாரத்திகளில் உன் குமாரருக்குப் பெண்களைக் கொள்ளுவாய்; அவர்கள் குமாரத்திகள் தங்கள் தேவர்களைச் சோரமார்க்கமாய்ப் பின்பற்றுவதும் அல்லாமல், உன் குமாரரையும் தங்கள் தேவர்களைச் சோரமார்க்கமாய்ப் பின்பற்றும்படி செய்வ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் குமாரத்திகளில் உன் குமாரருக்குப் பெண்களைக் கொள்ளுவாய்; அவர்கள் குமாரத்திகள் தங்கள் தேவர்களைச் சோரமார்க்கமாய்ப் பின்பற்றுவதும் அல்லாமல், உன் குமாரரையும் தங்கள் தேவர்களைச் சோரமார்க்கமாய்ப் பின்பற்றும்படி செய்வ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வார்ப்பிக்கப்பட்ட தெய்வங்களை உங்களுக்கு உண்டாக்கவேண்டாம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ுளிப்பில்லா அப்பப்பண்டிகையை நீங்கள் கைக்கொண்டு, நான் உங்களுக்குக் கட்டளையிட்டபடியே, ஆபீப் மாதத்தில் குறித்த காலத்திலே ஏழுநாள் புளிப்பில்லா அப்பம் புசிக்கக்கடவீர்கள்; ஆபீப் மாதத்திலே எகிப்திலிருந்து புறப்பட்டாயே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ுளிப்பில்லா அப்பப்பண்டிகையை நீங்கள் கைக்கொண்டு, நான் உங்களுக்குக் கட்டளையிட்டபடியே, ஆபீப் மாதத்தில் குறித்த காலத்திலே ஏழுநாள் புளிப்பில்லா அப்பம் புசிக்கக்கடவீர்கள்; ஆபீப் மாதத்திலே எகிப்திலிருந்து புறப்பட்டாயே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ர்ப்பம் திறந்து பிறக்கிற யாவும், உன் ஆடுமாடுகளின் தலையீற்றான ஆண்கள் யாவும் என்னுடையவை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ோசே சாட்சிப் பலகைகள் இரண்டையும் தன் கையில் எடுத்துக்கொண்டு, சீனாய் மலையிலிருந்து இறங்குகிறபோது, தன்னோடே அவர் பேசினதினாலே தன் முகம் பிரகாசித்திருப்பதை அவன் அறியாதிருந்த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ர்ப்பம் திறந்து பிறக்கிற யாவும், உன் ஆடுமாடுகளின் தலையீற்றான ஆண்கள் யாவும் என்னுடையவை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ழுதையின் தலையீற்றை ஒரு ஆட்டுக்குட்டியால் மீட்டுக்கொள்வாயாக; அதை மீட்டுக்கொள்ளாதிருந்தால் அதின் கழுத்தை முறித்துப்போடு; உன் பிள்ளைகளில் முதற்பேறானவைகளையெல்லாம் மீட்டுக்கொள்ளவேண்டும். வெறுங்கையோடே என் சந்நிதியில் ஒருவனும் வரக் கூடாது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ழுதையின் தலையீற்றை ஒரு ஆட்டுக்குட்டியால் மீட்டுக்கொள்வாயாக; அதை மீட்டுக்கொள்ளாதிருந்தால் அதின் கழுத்தை முறித்துப்போடு; உன் பிள்ளைகளில் முதற்பேறானவைகளையெல்லாம் மீட்டுக்கொள்ளவேண்டும். வெறுங்கையோடே என் சந்நிதியில் ஒருவனும் வரக் கூடாது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ழுதையின் தலையீற்றை ஒரு ஆட்டுக்குட்டியால் மீட்டுக்கொள்வாயாக; அதை மீட்டுக்கொள்ளாதிருந்தால் அதின் கழுத்தை முறித்துப்போடு; உன் பிள்ளைகளில் முதற்பேறானவைகளையெல்லாம் மீட்டுக்கொள்ளவேண்டும். வெறுங்கையோடே என் சந்நிதியில் ஒருவனும் வரக் கூடாது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ழுதையின் தலையீற்றை ஒரு ஆட்டுக்குட்டியால் மீட்டுக்கொள்வாயாக; அதை மீட்டுக்கொள்ளாதிருந்தால் அதின் கழுத்தை முறித்துப்போடு; உன் பிள்ளைகளில் முதற்பேறானவைகளையெல்லாம் மீட்டுக்கொள்ளவேண்டும். வெறுங்கையோடே என் சந்நிதியில் ஒருவனும் வரக் கூடாது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றுநாள் வேலைசெய்து, ஏழாம்நாளிலே ஓய்ந்திருப்பாயாக; விதைப்புக்காலத்திலும் அறுப்புக்காலத்திலும் ஓய்ந்திருப்பாயாக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றுநாள் வேலைசெய்து, ஏழாம்நாளிலே ஓய்ந்திருப்பாயாக; விதைப்புக்காலத்திலும் அறுப்புக்காலத்திலும் ஓய்ந்திருப்பாயாக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ோதுமை அறுப்பின் முதற்பலனைச் செலுத்தும் ஏழு வாரங்களின் பண்டிகையையும், வருஷமுடிவிலே சேர்ப்புக்கால பண்டிகையையும் ஆசரிப்பாயாக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ோதுமை அறுப்பின் முதற்பலனைச் செலுத்தும் ஏழு வாரங்களின் பண்டிகையையும், வருஷமுடிவிலே சேர்ப்புக்கால பண்டிகையையும் ஆசரிப்பாயாக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வருஷத்தில் மூன்றுதரம் உங்கள் ஆண்மக்கள் எல்லாரும் இஸ்ரவேலின் தேவனாயிருக்கிற கர்த்தராகிய ஆண்டவரின் சந்நிதியில் வரக்கடவ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ஆரோனும் இஸ்ரவேல் புத்திரர் எல்லாரும் மோசேயைப் பார்க்கும்போது, அவன் முகம் பிரகாசித்திருப்பதைக் கண்டு, அவன் சமீபத்தில் சேரப்பயந்த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ான் புறஜாதிகளை உங்கள் முன்னின்று துரத்திவிட்டு, உங்கள் எல்லைகளை விஸ்தாரமாக்குவேன்; வருஷத்தில் மூன்றுதரம் உங்கள் தேவனாகிய கர்த்தருடைய சந்நிதிக்கு முன்பாகக் காணப்படப் போயிருக்கும்போது ஒருவரும் உங்கள் தேசத்தை இச்சிப்பதில்லை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ான் புறஜாதிகளை உங்கள் முன்னின்று துரத்திவிட்டு, உங்கள் எல்லைகளை விஸ்தாரமாக்குவேன்; வருஷத்தில் மூன்றுதரம் உங்கள் தேவனாகிய கர்த்தருடைய சந்நிதிக்கு முன்பாகக் காணப்படப் போயிருக்கும்போது ஒருவரும் உங்கள் தேசத்தை இச்சிப்பதில்லை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ான் புறஜாதிகளை உங்கள் முன்னின்று துரத்திவிட்டு, உங்கள் எல்லைகளை விஸ்தாரமாக்குவேன்; வருஷத்தில் மூன்றுதரம் உங்கள் தேவனாகிய கர்த்தருடைய சந்நிதிக்கு முன்பாகக் காணப்படப் போயிருக்கும்போது ஒருவரும் உங்கள் தேசத்தை இச்சிப்பதில்லை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னக்கு இடும் பலியின் இரத்தத்தைப் புளித்தமாவுடன் செலுத்தவேண்டாம்; பஸ்கா பண்டிகையின் பலியை விடியற்காலம்வரைக்கும் வைக்கவும் வேண்டாம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னக்கு இடும் பலியின் இரத்தத்தைப் புளித்தமாவுடன் செலுத்தவேண்டாம்; பஸ்கா பண்டிகையின் பலியை விடியற்காலம்வரைக்கும் வைக்கவும் வேண்டாம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ங்கள் நிலத்தில் முதல் முதல் விளைந்த முதற்பலத்தை உங்கள் தேவனாகிய கர்த்தரின் ஆலயத்துக்குக் கொண்டுவாருங்கள். வெள்ளாட்டுக்குட்டியை அதின் தாயின் பாலிலே சமைக்கவேண்டாம் என்றார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ங்கள் நிலத்தில் முதல் முதல் விளைந்த முதற்பலத்தை உங்கள் தேவனாகிய கர்த்தரின் ஆலயத்துக்குக் கொண்டுவாருங்கள். வெள்ளாட்டுக்குட்டியை அதின் தாயின் பாலிலே சமைக்கவேண்டாம் என்றார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ின்னும் கர்த்தர் மோசேயை நோக்கி: இந்த வார்த்தைகளை நீ எழுது; இந்த வார்த்தைகளின்படியே உன்னோடும் இஸ்ரவேலோடும் உடன்படிக்கைபண்ணினேன் என்றார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ின்னும் கர்த்தர் மோசேயை நோக்கி: இந்த வார்த்தைகளை நீ எழுது; இந்த வார்த்தைகளின்படியே உன்னோடும் இஸ்ரவேலோடும் உடன்படிக்கைபண்ணினேன்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மோசே அவர்களை அழைத்தான்; அப்பொழுது ஆரோனும் சபையிலுள்ள பிரபுக்கள் யாவரும் அவனிடத்திற்குத் திரும்பிவந்தார்கள்; மோசே அவர்களோடே பேசின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ின்பு இஸ்ரவேல் புத்திரர் எல்லாரும் அவனிடத்தில் சேர்ந்தார்கள்; அப்பொழுது அவன் சீனாய்மலையில் கர்த்தர் தன்னோடே பேசினவைகளையெல்லாம் அவர்களுக்குக் கற்பித்த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ின்பு இஸ்ரவேல் புத்திரர் எல்லாரும் அவனிடத்தில் சேர்ந்தார்கள்; அப்பொழுது அவன் சீனாய்மலையில் கர்த்தர் தன்னோடே பேசினவைகளையெல்லாம் அவர்களுக்குக் கற்பித்த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70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মোশি তার কথা শেষ করে নিজের মুখ আবরণ দিয়ে ঢেকে ফেল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কিন্তু মোশি যখনই প্রভুর সঙ্গে কথা বলতে য়েত তখন সে যতক্ষণ না বাইরে আসত ততক্ষণ সেই আবরণ খু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াখত| মোশি যখন প্রভুর সান্নিধ্য থেকে বেরিয়ে আসত এবং ইস্রায়েলের লোকদের প্রভুর আদেশসমূহ বলত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তখন তারা মোশির মুখমণ্ডলের ওপর একটি দীপ্তি দেখতে পেত| তাই সে আবার তার মুখ ঢেকে ফেলত, পরের ব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র সঙ্গে কথা বলতে না যাওয়া পর্য়ন্ত সে ঐভাবেই মুখ ঢেকে রাখ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তখন প্রভু মোশিকে বললেন, “পূর্ববর্তী দুটি প্রস্তর ফলকের মতো, য়ে দুটি তুমি ভেঙ্গেছিলে আরো দুট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স্তর ফলক তুমি তৈরী কর| প্রথম ফলক দুটিতে য়েসব কথা লেখা হয়েছিল সেইসব কথা আমি আবার এই ফলক দুটি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িখ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কাল সকালে প্রস্তুত হয়ে নিও এবং আমার সঙ্গে দেখা করবার জন্য সীনয় পর্বতের চূড়ায় এস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আর কেউ তোমার সঙ্গে আসবে না| অন্য কাউকে য়েন পর্বতের কোথাও না দেখা যায| এমনকি কোনও পশুর দল ব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মোশি সেখানে প্রভুর সঙ্গে 40 দিন ও 40 রাত বাস করেছিল| মোশি 40 দিন কোন কিছু ভোজন করল না বা জল পা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েষের পালকেও পর্বতের নীচে চরতে দেওয়া যাবে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াই মোশি প্রথম পাথরের ফলকের মতো আরও দুটি ফলক তৈরী করল| তারপর পরদিন সকালে উঠে সীনয় পর্বত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ূড়ায় গেল| মোশি প্রভুর আদেশ অনুসারে সব কিছু করল| সে পাথরের ফলক দুটি সঙ্গে করে নিয়ে গ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অতঃপর প্রভু মেঘের মধ্যে মোশির কাছে নেমে এলেন এবং তার সঙ্গে দাঁড়ালেন এবং তাঁর নাম (প্রভুর) ঘোষণ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প্রভু মোশির সামনে দিয়ে গেলেন এবং বললেন, “যিহোবা, প্রভু হলেন দয়ালু ও করুণাময়| তিনি ক্রোধ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্যাপারে ধৈর্য়্য়শীল| তিনি পরমস্নেহে পরিপূর্ণ এবং বিশ্বস্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হাজার হাজার পুরুষ ধরে প্রভু তাঁর করুণা দেখান| তিনি ভুল কাজ, অবাধ্যতা এবং পাপ ক্ষমা করে দ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ন্তু তবু তিনি দোষীদের শাস্তি দিতে ভোলেন না| তিনি কেবলমাত্র দোষীদেরই শাস্তি দেন না, তাদের দণ্ডনী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পরাধের জন্য তাদের তৃতীয় ও চতুর্থ পুরুষের উত্তরপুরুষদেরও শাস্তি দ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ল না| মোশি দুটি পাথরের ফলকের ওপর চুক্তির কথাগুলি লিখ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তখন মোশি সঙ্গে সঙ্গে হাঁটু গেড়ে বসল ও আভুমি মাথা নত করে প্রভুর কাছে প্রার্থনা করল এবং বল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“প্রভু, আপনি যদি আমার প্রতি সন্তুষ্ট হন তাহলে আমাদের সঙ্গে চলুন| আমি জানি আমরা জেদী কিন্তু আ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পরাধ ক্ষমা করে দিন| আমাদের ওপর আপনার নিজের পূর্ণ অধিকার আছে বলে মনে করুন এবং আমাদের গ্রহণ করু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তখন প্রভু বললেন, “আমি তোমার লোকদের সঙ্গে এই চুক্তি করি য়ে আমি তোমার লোকদের সামনে এমন স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শ্চর্য়্য় কার্য়্য় করব যা ইতিপূর্বে পৃথিবীর কোনও দেশে হয় নি| তখন তোমাদের চারপাশের সমস্ত জাতিসমূ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খতে পাবে আমি কত মহান| তারা এইসব আশ্চর্য়্য় জিনিস দেখবে যা আমি তোমাদের জন্য কর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আমি যা আদেশ দিচ্ছি, আজ তা পালন কর তাহলে আমি তোমাদের শত্রুদের তোমাদের দেশ ত্যাগ করতে বাধ্য কর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ি ইমোরীয়, কনানীয়, হিত্তীয়, পরিষীয়, হিব্বীয় ও যিবূষীয়দের বিতাড়ন কর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সাবধান! তোমরা যেখানে যাচ্ছো সেখানকার লোকদের সঙ্গে কোনও চুক্তি কোরো না| তাহলে তোমরা বিপদে পড়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তাদের বেদী ধ্বংস কর| য়ে পাথরকে তারা পূজো করে তা ভেঙ্গে ফেলো| তাদের পবিত্র দণ্ডগুলি ধ্বংস কর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তারপর মোশি সীনয় পর্বত থেকে নেমে এল| সে সেই চুক্তি লেখা পাথরের ফলক দুটি বয়ে নিয়ে এল| প্রভ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অন্য কোনও দেবতাকে পূজা করো না কারণ আমার নাম “ঈর্ষা|” আমি হলাম ঈর্ষাপরাযণ ঈশ্ব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“ঐ দেশের লোকদের সঙ্গে কোনও চুক্তি না করার ব্যাপারে সাবধান থেকো| কারণ তোমরা তাদের দেবতাদের পূজ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 এবং তাদের নৈবেদ্য উত্সর্গ করে ব্যভিচার করবে| তারা তাদের নৈবেদ্য ভক্ষণ করতে তোমাদের নিমন্ত্র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তোমরা যদি তাদের কন্যাদের পুত্রবধূরূপে গ্রহণ করো তাহলে ঐ মহিলারা তোমাদের পুত্রদের তাদের ঐ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বতাদের পূজো করাবে এবং তারা তোমাদের পুত্রদের প্রভুর প্রতি অবিশ্বস্ত করে তুল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“কোনও মূর্ত্তি তৈরী কর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“খামিরবিহীন রুটির উত্সব পালন করবে| আমি তোমাদের য়েমন আদেশ দিয়েছিলাম সেই মতো সাতদিন ধ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ামিরবিহীন রুটি খাবে| তোমরা এটা আবীব মাসে করবে কারণ ঐ মাসে তোমরা মিশর ছেড়ে বেরিয়ে এসেছিল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“কোনও নারীর প্রথম গর্ভজাত পুত্র সন্তান হবে আমার| এমনকি গবাদি পশুর অথবা মেষের প্রথমজাত পুরুষশাবক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ঙ্গে কথা বলার পর মোশির মুখ জ্বলজ্বল করছিল| কিন্তু মোশি নিজে তা জানত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র অধিকারভুক্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তোমরা যদি গাধার প্রথমজাত পুরুষশাবককে রাখতে চাও, তবে তোমরা একটি মেষশাবকের বিনিময়ে তা রাখতে পার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ন্তু তোমরা যদি ঐ গাধার শাবকটিকে একটি মেষের বিনিময়ে না কেনো তাহলে তোমাদের ঐ গাধার ঘাড় মটকাতে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সমস্ত প্রথমজাত পুত্র সন্তানদের আমার কাছে থেকে ফেরত্‌ নিতে হবে| কিন্তু কোনও লোকই উপহার ছাড়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র কাছে আস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“তোমরা ছয়দিন যাবত্‌ পরিশ্রম করবে ও সপ্তম দিনে বিশ্রাম নেবে| চাষের বীজ রোপন ও ফসল কাটার সম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রা অবশ্যই বিশ্রাম ন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“সাত সপ্তাহের উত্সব পালন করবে| গম কাটার পর প্রথম কাটা ফসলের দানাগুলো এই উত্সবের জন্য ব্যবহ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ে এবং বছরের শেষে ফসল কাটার উত্সব পালন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“বছরে তিনবার তোমাদের সমস্ত লোক সর্বশক্তিমান প্রভু, ইস্রায়েলের ঈশ্বরের সামনে উপস্থিত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হারোণ ও ইস্রায়েলের অন্য সব লোকরা তার উজ্জ্বল মুখ দেখে তার কাছে য়েতে ভয় পাচ্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“তোমরা যখন তোমাদের দেশে যাবে তখন আমি তোমাদের শত্রুদের সেখান থেকে বিতাড়িত করতে বাধ্য করব|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দেশের সীমা বিস্তার করে দেব যাতে তোমরা আরও বেশী জমি পাও| তোমাদের অবশ্যই প্রতি বছরে তিনব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, তোমাদের ঈশ্বরের সামনে য়েতে হবে| এবং তখন কেউ তোমাদের দেশ অধিকার করার চেষ্টা কর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“যখন তোমরা আমাকে নৈবেদ্য হিসাবে রক্ত উত্সর্গ করবে তখন তার সঙ্গে খামির দেবে না|“নিস্তারপর্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ত্সর্গীকৃত মাংস পরদিন সকাল পর্য়ন্ত রাখা উচিত্‌ হ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“তোমাদের ক্ষেতের প্রথম ফসল প্রভুকে দেবে| ঐ ফসল প্রভু, তোমাদের ঈশ্বরের গৃহে নিয়ে আসবে|“কখনও কোন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ছাগশিশুকে তার মায়ের দুধ দিয়ে রান্না করবে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তারপর প্রভু মোশিকে বললেন, “তোমাকে আমি যা বলেছি সব কিছু লিখে রাখো| এইগুলিই হল তোমার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স্রায়েলের লোকদের মধ্যে চুক্তির দলিল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তখন মোশি তাদের ডেকে পাঠাল| মোশি হারোণ এবং দলপতির সঙ্গে কথা বল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তারপর সমস্ত ইস্রায়েলবাসী মোশির কাছে এল| সীনয় পর্বতে প্রভু য়েসব আদেশ দিয়েছেন মোশি সেই আদেশ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থা তাদের শোনা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2026-07-31T18:00:11Z</dcterms:created>
  <dcterms:modified xsi:type="dcterms:W3CDTF">2026-07-31T18:00:11Z</dcterms:modified>
  <dc:title>யாத்திராகமம் : 34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