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ை அவரிடத்தில் கொண்டுவந்தார்கள். அவரைக் கண்டவுடனே, அந்த ஆவி அவனை அலைக்கழித்தது; அவன் தரையிலே விழுந்து, நுரைதள்ளிப் புர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னுடைய தகப்பனை நோக்கி: இது இவனுக்கு உண்டாகி எவ்வளவு காலமாயிற்று என்று கேட்டார். அதற்கு அவன்: சிறு வயது முதற்கொண்டே உண்டாயிருக்கிறது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னைக் கொல்லும்படிக்கு அது அநேகந்தரம் தீயிலும் தண்ணீரிலும் தள்ளிற்று, நீர் ஏதாகிலும் செய்யக்கூடுமானால், எங்கள் மேல் மனதிரங்கி, எங்களுக்கு உதவிசெய்யவேண்டு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னைக் கொல்லும்படிக்கு அது அநேகந்தரம் தீயிலும் தண்ணீரிலும் தள்ளிற்று, நீர் ஏதாகிலும் செய்யக்கூடுமானால், எங்கள் மேல் மனதிரங்கி, எங்களுக்கு உதவிசெய்யவேண்டு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ீ விசுவாசிக்கக்கூடுமானால் ஆகும், விசுவாசிக்கிறவனுக்கு எல்லாம் கூடும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ீ விசுவாசிக்கக்கூடுமானால் ஆகும், விசுவாசிக்கிறவனுக்கு எல்லாம் கூடு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டனே பிள்ளையின் தகப்பன் விசுவாசிக்கிறேன் ஆண்டவரே, என் அவிசுவாசம் நீங்கும்படி உதவிசெய்யும் என்று கண்ணீரோடே சத்தமிட்டுச் சொன்னான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டனே பிள்ளையின் தகப்பன் விசுவாசிக்கிறேன் ஆண்டவரே, என் அவிசுவாசம் நீங்கும்படி உதவிசெய்யும் என்று கண்ணீரோடே சத்தமிட்டுச் சொன்னான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ஜனங்கள் கூட்டமாய் ஓடிவருகிறதை இயேசு கண்டு, அந்த அசுத்த ஆவியை நோக்கி: ஊமையும் செவிடுமான ஆவியே இவனை விட்டுப் புறப்பட்டுப்போ, இனி இவனுக்குள் போகாதே என்று நான் உனக்குக் கட்டளையிடுகிறேன் என்று அதை அதட்ட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ஜனங்கள் கூட்டமாய் ஓடிவருகிறதை இயேசு கண்டு, அந்த அசுத்த ஆவியை நோக்கி: ஊமையும் செவிடுமான ஆவியே இவனை விட்டுப் புறப்பட்டுப்போ, இனி இவனுக்குள் போகாதே என்று நான் உனக்குக் கட்டளையிடுகிறேன் என்று அதை அதட்டி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வேதபாரகரை நோக்கி: நீங்கள் இவர்களோடே என்னத்தைக் குறித்து தர்க்கம்பண்ணுகிறீர்கள் என்று கேட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து சத்தமிட்டு, அவனை மிகவும் அலைக்கழித்துப் புறப்பட்டுப்போயிற்று. அவன்செத்துப்போனான் என்று அநேகர் சொல்லத்தக்கதாகச் செத்தவன்போலக் கிட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து சத்தமிட்டு, அவனை மிகவும் அலைக்கழித்துப் புறப்பட்டுப்போயிற்று. அவன்செத்துப்போனான் என்று அநேகர் சொல்லத்தக்கதாகச் செத்தவன்போலக் கிட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ன் கையைப்பிடித்து, அவனைத் தூக்கினார், உடனே அவன் எழுந்த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ீட்டில் அவர் பிரவேசித்தபொழுது, அவருடைய சீஷர்கள்: அதைத் துரத்திவிட எங்களால் ஏன் கூடாமற்போயிற்று என்று அவரிடத்தில் தனித்துக் 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இவ்வகைப் 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அவ்விடம் விட்டுப் புறப்பட்டு, கலிலேயாவைக் கடந்துபோனார்கள்; அதை ஒருவரும் அறியாதிருக்கவேண்டுமென்று விரும்ப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னெனில், மனுஷகுமாரன் மனுஷர் கைகளில் ஒப்புக்கொடுக்கப்படுவார் என்றும், அவர்கள் அவரைக் கொன்று போடுவார்கள் என்றும், கொல்லப்பட்டு, மூன்றாம் நாளிலே உயிர்த்தெழுந்திருப்பார் என்றும் அவர் தம்முடைய சீஷர்களுக்குப் போதகம்பண்ணிச் சொல்லியிருந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னெனில், மனுஷகுமாரன் மனுஷர் கைகளில் ஒப்புக்கொடுக்கப்படுவார் என்றும், அவர்கள் அவரைக் கொன்று போடுவார்கள் என்றும், கொல்லப்பட்டு, மூன்றாம் நாளிலே உயிர்த்தெழுந்திருப்பார் என்றும் அவர் தம்முடைய சீஷர்களுக்குப் போதகம்பண்ணிச் சொல்லியிருந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ோ, அந்த வார்த்தையை அறிந்துகொள்ளவில்லை, அதைக்குறித்து அவரிடத்தில் கேட்கவும் பய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கப்பர்நகூமுக்கு வந்து, வீட்டிலே இருக்கும்போது, அவர்களை நோக்கி: நீங்கள் வழியிலே எதைக்குறித்து உங்களுக்குள்ளே தர்க்கம்பண்ணினீர்கள் என்று கே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க்கூட்டத்தில் ஒருவன் அவரை நோக்கி: போதகரே, ஊமையான ஒரு ஆவி பிடித்த என் மகனை உம்மிடத்தில் கொண்டுவந்த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கப்பர்நகூமுக்கு வந்து, வீட்டிலே இருக்கும்போது, அவர்களை நோக்கி: நீங்கள் வழியிலே எதைக்குறித்து உங்களுக்குள்ளே தர்க்கம்பண்ணினீர்கள் என்று கே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அவர்கள் பேசாமலிருந்தார்கள்; ஏனெனில் தங்களுக்குள்ளே எவன் பெரியவன் என்று வழியில் தர்க்கம்பண்ண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உட்கார்ந்து, பன்னிருவரையும் அழைத்து: எவனாகிலும் முதல்வனாயிருக்க விரும்பினால் அவன் எல்லாருக்கும் கடையானவனும், எல்லாருக்கும் ஊழியக்காரனுமாயிருக்கக்கடவன் என்று சொல்ல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உட்கார்ந்து, பன்னிருவரையும் அழைத்து: எவனாகிலும் முதல்வனாயிருக்க விரும்பினால் அவன் எல்லாருக்கும் கடையானவனும், எல்லாருக்கும் ஊழியக்காரனுமாயிருக்கக்கடவன் என்று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சிறு பிள்ளையை எடுத்து: அதை அவர்கள் நடுவிலே நிறுத்தி, அதை அணைத்துக்கொண்டு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ப்படிப்பட்ட சிறு பிள்ளைகளில் ஒன்றை என் நாமத்தினாலே ஏற்றுக்கொள்ளுகிறவன் என்னை ஏற்றுக்கொள்ளுகிறான்; என்னை ஏற்றுக்கொள்ளுகிறவன் என்னை அல்ல, என்னை அனுப்பினவரை ஏற்றுக்கொள்ளுகிறா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ப்படிப்பட்ட சிறு பிள்ளைகளில் ஒன்றை என் நாமத்தினாலே ஏற்றுக்கொள்ளுகிறவன் என்னை ஏற்றுக்கொள்ளுகிறான்; என்னை ஏற்றுக்கொள்ளுகிறவன் என்னை அல்ல, என்னை அனுப்பினவரை ஏற்றுக்கொள்ளுகிறா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யோவான் அவரை நோக்கி: போதகரே, நம்மைப் பின்பற்றாதவன் ஒருவன் உமது நாமத்தினாலே பிசாசுகளைத் துரத்துகிறதைக்கண்டோம்; அவன் நம்மைப் பின்பற்றாதவனானதால் அவனைத் தடுத்தோ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யோவான் அவரை நோக்கி: போதகரே, நம்மைப் பின்பற்றாதவன் ஒருவன் உமது நாமத்தினாலே பிசாசுகளைத் துரத்துகிறதைக்கண்டோம்; அவன் நம்மைப் பின்பற்றாதவனானதால் அவனைத் தடுத்தோம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இயேசு: அவனைத் தடுக்கவேண்டாம்; என் நாமத்தினாலே அற்புதஞ்செய்கிறவன் எளிதாய் என்னைக்குறித்துத் தீங்கு சொல்லமா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க்கூட்டத்தில் ஒருவன் அவரை நோக்கி: போதகரே, ஊமையான ஒரு ஆவி பிடித்த என் மகனை உம்மிடத்தில் கொண்டுவந்த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இயேசு: அவனைத் தடுக்கவேண்டாம்; என் நாமத்தினாலே அற்புதஞ்செய்கிறவன் எளிதாய் என்னைக்குறித்துத் தீங்கு சொல்லமா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மக்கு விரோதமாயிராதவன் நமது பட்சத்திலிருக்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கிறிஸ்துவினுடையவர்களாயிருக்கிறபடியினாலே, என் நாமத்தினிமித்தம் உங்களுக்கு ஒரு கலசம் தண்ணீர்குடிக்கக்கொடுக்கிறவன் தன் பலனை அடையாமற்போவதில்லை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கிறிஸ்துவினுடையவர்களாயிருக்கிறபடியினாலே, என் நாமத்தினிமித்தம் உங்களுக்கு ஒரு கலசம் தண்ணீர்குடிக்கக்கொடுக்கிறவன் தன் பலனை அடையாமற்போவதில்லை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ல் அவனைத் தள்ளிப்போடுகிறது அவனுக்கு நலமாயி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ல் அவனைத் தள்ளிப்போடுகிறது அவனுக்கு நலமாயிரு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 கை உனக்கு இடறல் உண்டாக்கினால், அதைத் தறித்துப்போடு; நீ இரண்டு கையுடையவனாய் அவியாத அக்கினியுள்ள நரகத்திலே போவதைப்பார்க்கிலும், ஊன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 கை உனக்கு இடறல் உண்டாக்கினால், அதைத் தறித்துப்போடு; நீ இரண்டு கையுடையவனாய் அவியாத அக்கினியுள்ள நரகத்திலே போவதைப்பார்க்கிலும், ஊன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கால் உனக்கு இடறல் உண்டாக்கினால், அதைத் தறித்துப்போடு; நீ இரண்டு காலுடையவனாய் அவியாத அக்கினியுள்ள நரகத்திலே தள்ளப்படுவதைப்பார்க்கிலும், சப்பாணிய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அவனை எங்கே பிடித்தாலும் அங்கே அவனை அலைக்கழிக்கிறது; அப்பொழுது அவன் நுரைதள்ளி, பல்லைக்கடித்து, சோர்ந்து போகிறான். அதைத் துரத்திவிடும்படி உம்முடைய சீஷரிடத்தில் கேட்டேன். அவர்களால் கூடாமற்போயிற்று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அவர் அவர்களை நோக்கி: இங்கே நிற்கிறவர்களில் சிலர் தேவனுடைய ராஜ்யம் பலத்தோடே வருவதைக் காணும்முன், மரணத்தை ருசிபார்ப்பதில்லையெ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அவர் அவர்களை நோக்கி: இங்கே நிற்கிறவர்களில் சிலர் தேவனுடைய ராஜ்யம் பலத்தோடே வருவதைக் காணும்முன், மரணத்தை ருசிபார்ப்பதில்லையெ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 கண் உனக்கு இடறல் உண்டாக்கினால், அதைப் பிடுங்கிப்போடு; நீ இரண்டு கண்ணுடையவனாய், நரக அக்கினியிலே தள்ளப்படுவதைப்பார்க்கிலும், ஒற்றைக்கண்ணனாய் தேவனுடைய ராஜ்யத்தில் பிரவேசிப்பது உனக்கு நலமாயி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 கண் உனக்கு இடறல் உண்டாக்கினால், அதைப் பிடுங்கிப்போடு; நீ இரண்டு கண்ணுடையவனாய், நரக அக்கினியிலே தள்ளப்படுவதைப்பார்க்கிலும், ஒற்றைக்கண்ணனாய் தேவனுடைய ராஜ்யத்தில் பிரவேசிப்பது உனக்கு நலமாய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றுநாளைக்குப் பின்பு, இயேசு பேதுருவையும் யாக்கோபையும் யோவானையும் அழைத்து, உயர்ந்த மலையின்மேல் அவர்களைத் தனியே கூட்டிக்கொண்டுபோய், அவர்களுக்கு முன்பாக மறுரூபமானார்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றுநாளைக்குப் பின்பு, இயேசு பேதுருவையும் யாக்கோபையும் யோவானையும் அழைத்து, உயர்ந்த மலையின்மேல் அவர்களைத் தனியே கூட்டிக்கொண்டுபோய், அவர்களுக்கு முன்பாக மறுரூபமானார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வஸ்திரம் உறைந்த மழையைப்போல் பூமியில் எந்த வண்ணானாலும் வெளுக்கக்கூடாத வெண்மையாய்ப் பிரகாசித்த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வஸ்திரம் உறைந்த மழையைப்போல் பூமியில் எந்த வண்ணானாலும் வெளுக்கக்கூடாத வெண்மையாய்ப் பிரகாசித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அவனை எங்கே பிடித்தாலும் அங்கே அவனை அலைக்கழிக்கிறது; அப்பொழுது அவன் நுரைதள்ளி, பல்லைக்கடித்து, சோர்ந்து போகிறான். அதைத் துரத்திவிடும்படி உம்முடைய சீஷரிடத்தில் கேட்டேன். அவர்களால் கூடாமற்போயிற்று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ந்தப்பலியும் உப்பினால் உப்பிடப்படுவதுபோல, எந்த மனுஷனும் அக்கினியினால் உப்பிடப்படுவ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யும், எலியாவும் இயேசுவுடனே பேசுகிறவர்களாக அவர்களுக்குக் காணப்பட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ப்பு நல்லதுதான், உப்பு சாரமற்றுப்போனால், அதற்கு எதினாலே சாரமுண்டாக்குவீர்கள்? உங்களுக்குள்ளே உப்புடையவர்களாயிருங்கள், ஒருவரோடொருவர் சமாதானமுள்ளவர்களாயும் இருங்கள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ப்பு நல்லதுதான், உப்பு சாரமற்றுப்போனால், அதற்கு எதினாலே சாரமுண்டாக்குவீர்கள்? உங்களுக்குள்ளே உப்புடையவர்களாயிருங்கள், ஒருவரோடொருவர் சமாதானமுள்ளவர்களாயும் இருங்கள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ேதுரு இயேசுவை நோக்கி: ரபீ, நாம் இங்கே இருக்கிறது நல்லது;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ேதுரு இயேசுவை நோக்கி: ரபீ, நாம் இங்கே இருக்கிறது நல்லது;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மிகவும் பயந்திருந்தபடியால் தான் பேசுகிறது இன்னதென்று அறியாமல் இப்படிச் சொன்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ஒரு மேகம் அவர்கள்மேல் நிழலிட்டது: இவர் என்னுடைய நேச குமார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ஒரு மேகம் அவர்கள்மேல் நிழலிட்டது: இவர் என்னுடைய நேச குமார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டனே அவர்கள் சுற்றிலும் பார்த்தபோது, இயேசு ஒருவரைத்தவிர வேறொருவரையும் காண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பிரதியுத்தரமாக: விசுவாசமில்லாத சந்ததியே, எதுவரைக்கும் நான் உங்களோடு இருப்பேன்? எதுவரைக்கும் உங்களிடத்தில் பொறுமையாய் இ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அவர் அவர்களை நோக்கி: மனுஷகுமாரன் மரித்தோரிலிருந்து எழுந்திருக்கும்வரைக்கும், நீங்கள் கண்டவைகள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அவர் அவர்களை நோக்கி: மனுஷகுமாரன் மரித்தோரிலிருந்து எழுந்திருக்கும்வரைக்கும், நீங்கள் கண்டவைகள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ோரிலிருந்து எழுந்திருப்பது என்னவென்று அவர்கள் ஒருவரிடத்தில் ஒருவர் விசாரித்து, அந்த வார்த்தையைத் தங்களுக்குள்ளே அடக்கிக்கொண்டு: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ோரிலிருந்து எழுந்திருப்பது என்னவென்று அவர்கள் ஒருவரிடத்தில் ஒருவர் விசாரித்து, அந்த வார்த்தையைத் தங்களுக்குள்ளே அடக்கிக்கொண்டு: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லியா முந்திவரவேண்டும் என்று வேதபாரகர் சொல்லுகிறார்களே, அதெப்படியென்று அவரிடத்தில் கேட்ட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பிரதியுத்தரமாக: எலியா முந்தி வந்து எல்லாவற்றையும் சீர்ப்படுத்துவது மெய்தான்; அல்லாமலும் மனுஷகுமாரன் பல பாடுகள் பட்டு, அவமதிக்கப்படுவாரென்று, அவரைக்குறித்து எழுதியிருக்கிறதே ΅து எப்படி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பிரதியுத்தரமாக: எலியா முந்தி வந்து எல்லாவற்றையும் சீர்ப்படுத்துவது மெய்தான்; அல்லாமலும் மனுஷகுமாரன் பல பாடுகள் பட்டு, அவமதிக்கப்படுவாரென்று, அவரைக்குறித்து எழுதியிருக்கிறதே ΅து எப்படி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எலியா வந்தாயிற்று, அவனைக்குறித்து எழுதியிருக்கிறபிரகாரம் தங்களுக்கு இஷ்டமானபடி அவனுக்குச் செய்தார்களென்று, உங்களுக்குச் சொல்லுகிறேன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எலியா வந்தாயிற்று, அவனைக்குறித்து எழுதியிருக்கிறபிரகாரம் தங்களுக்கு இஷ்டமானபடி அவனுக்குச் செய்தார்களென்று, உங்களுக்குச் சொல்லுகிறேன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சீஷரிடத்தில் வந்தபோது, அவர்களைச் சுற்றித் திரளான ஜனங்கள் நிற்கிறதையும், அவர்களோடே வேதபாரகர் தர்க்கிக்கிறதையும் கண்ட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பிரதியுத்தரமாக: விசுவாசமில்லாத சந்ததியே, எதுவரைக்கும் நான் உங்களோடு இருப்பேன்? எதுவரைக்கும் உங்களிடத்தில் பொறுமையாய் இ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சீஷரிடத்தில் வந்தபோது, அவர்களைச் சுற்றித் திரளான ஜனங்கள் நிற்கிறதையும், அவர்களோடே வேதபாரகர் தர்க்கிக்கிறதையும் கண்ட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னங்களெல்லாரும் அவரைக் கண்டவுடனே மிகவும் ஆச்சரியப்பட்டு, ஓடிவந்து, அவருக்கு வந்தனஞ்செய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ை அவரிடத்தில் கொண்டுவந்தார்கள். அவரைக் கண்டவுடனே, அந்த ஆவி அவனை அலைக்கழித்தது; அவன் தரையிலே விழுந்து, நுரைதள்ளிப் புர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िरा, और मुंह से फेन बहाते हुए लोट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ने उसके पिता से पूछा; इस की यह दशा कब से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 ने कहा, बचपन से: उस ने इसे नाश करने के लिये कभी आग और कभी पानी में गिराया; परन्तु यदि तू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सके, तो हम पर तरस खाकर हमारा उपकार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ीशु ने उस से कहा; यदि तू कर सकता है; यह क्या बता है विश्वास करने वाले के लिये सब कुछ हो सक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बालक के पिता ने तुरन्त गिड़िगड़ाकर कहा; हे प्रभु, मैं विश्वास करता हूं, मेरे अविश्वास का उपा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यीशु ने देखा, कि लोग दौड़कर भीड़ लगा रहे हैं, तो उस ने अशुद्ध आत्मा को यह कहकर डांटा, कि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ूंगी और बहिरी आत्मा, मैं तुझे आज्ञा देता हूं, उस में से निकल आ, और उस में फिर कभी प्रवेश 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 ने उन से पूछा; तुम इन से क्या विवाद कर रह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वह चिल्लाकर, और उसे बहुत मरोड़ कर, निकल आई; और बालक मरा हुआ सा हो गया, यहां तक कि बहुत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ने लगे, कि वह म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यीशु ने उसका हाथ पकड़ के उसे उठाया, और वह खड़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ब वह घर में आया, तो उसके चेलों ने एकान्त में उस से पूछा, हम उसे क्यों न निकाल सक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उन से कहा, कि यह जाति बिना प्रार्थना किसी और उपाय से निकल नहीं सकत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फिर वे वहां से चले, और गलील में होकर जा रहे थे, और वह नहीं चाहता था कि कोई जान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क्योंकि वह अपने चेलों को उपदेश देता और उन से कहता था, कि मनुष्य का पुत्र मनुष्यों के हाथ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ड़वाया जाएगा, और वे उसे मार डालेंगे, और वह मरने के तीन दिन बाद जी उठ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 यह बात उन की समझ में नहीं आई, और वे उस से पूछने से ड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फिर वे कफरनहूम में आए; और घर में आकर उस ने उन से पूछा कि रास्ते में तुम किस बात पर विवाद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भीड़ में से एक ने उसे उत्तर दिया, कि हे गुरू, मैं अपने पुत्र को, जिस में गूंगी आत्मा समाई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वे चुप रहे, क्योंकि मार्ग में उन्होंने आपस में यह वाद-विवाद किया था, कि हम में से बड़ा कौ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तब उस ने बैठकर बारहों को बुलाया, और उन से कहा, यदि कोई बड़ा होना चाहे, तो सब से छोटा और सब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वक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उस ने एक बालक को लेकर उन के बीच में खड़ा किया, और उसे गोद में लेकर उन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जो कोई मेरे नाम से ऐसे बालकों में से किसी एक को भी ग्रहण करता है, वह मुझे ग्रहण करता है;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मुझे ग्रहण करता, वह मुझे नहीं, वरन मेरे भेजने वाले को ग्रहण कर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तब यूहन्ना ने उस से कहा, हे गुरू हम ने एक मनुष्य को तेरे नाम से दुष्टात्माओं को निकालते देख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उसे मना करने लगे, क्योंकि वह हमारे पीछे नहीं हो ल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यीशु ने कहा, उस को मत मना करो; क्योंकि ऐसा कोई नहीं जो मेरे नाम से सामर्थ का काम करे, और जल्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पास ल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ुझे बुरा कह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क्योंकि जो हमारे विरोध में नहीं, वह हमारी ओ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ो कोई एक कटोरा पानी तुम्हें इसलिये पिलाए कि तुम मसीह के हो तो मैं तुम से सच कहता हूं कि वह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िफल किसी रीति से न खो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पर जो कोई इन छोटों में से जो मुझ पर विश्वास करते हैं, किसी को ठोकर खिलाए तो उसके लिये भला यह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एक बड़ी चक्की का पाट उसके गले में लटकाया जाए और वह समुद्र में डाल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यदि तेरा हाथ तुझे ठोकर खिलाए तो उसे काट डाल टुण्डा होकर जीवन में प्रवेश करना, तेरे लिये इ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ला है कि दो हाथ रहते हुए नरक के बीच उस आग में डाला जाए जो कभी बुझने की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.जहां उन का कीड़ा नहीं मरता और आग नहीं बुझत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यदि तेरा पांव तुझे ठोकर खिलाए तो उसे काट डाल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हां कहीं वह उसे पकड़ती है, वहीं पटक देती है: और वह मुंह में फेन भर लाता, और दांत पीसत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लंगड़ा होकर जीवन में प्रवेश करना तेरे लिये इस से भला है, कि दो पांव रहते हुए नरक में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उस ने उन से कहा; मैं तुम से सच कहता हूं, कि जो यहां खड़े हैं, उन में से कोई कोई ऐसे हैं, कि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परमेश्वर के राज्य को सामर्थ सहित आता हुआ न देख लें, तब तक मृत्यु का स्वाद कदापि न चख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यदि तेरी आंख तुझे ठोकर खिलाए तो उसे निकाल डाल, काना होकर परमेश्वर के राज्य में प्रवेश कर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लिये इस से भला है, कि दो आंख रहते हुए तू नरक में ड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छ: दिन के बाद यीशु ने पतरस और याकूब और यूहन्ना को साथ लिया, और एकान्त में किसी ऊंचे पहाड़ पर 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; और उन के साम्हने उसका रूप बदल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जहां उन का कीड़ा नहीं मरता और आग नहीं बुझत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सका वस्त्र ऐसा चमकने लगा और यहां तक अति उज्ज़वल हुआ, कि पृथ्वी पर कोई धोबी भी वैसा उज्ज़व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कर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ूखता जाता है: और मैं ने चेलों से कहा कि वे उसे निकाल दें परन्तु वह निकाल न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क्योंकि हर एक जन आग से नमकीन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उन्हें मूसा के साथ एलिय्याह दिखाई दिया; और वे यीशु के साथ बातें क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नमक अच्छा है,पर यदि नमक की नमकीनी जाती रहे, तो उसे किस से स्वादित करोगे? अपने में नमक रखो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पस में मेल मिलाप से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 पर पतरस ने यीशु से कहा; हे रब्बी, हमारा यहां रहना अच्छा है: इसलिये हम तीन मण्डप बनाएं; एक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, एक मूसा के लिये, और एक एलिय्याह के ल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वह न जानता था, कि क्या उत्तर दे; इसलिये कि वे बहुत डर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एक बादल ने उन्हें छा लिया, और उस बादल में से यह शब्द निकला, कि यह मेरा प्रिय पुत्र है; उस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न्होंने एकाएक चारों ओर दृष्टि की, और यीशु को छोड़ अपने साथ और किसी को न देख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ह सुनकर उस ने उन से उत्तर देके कहा: कि हे अविश्वासी लोगों, मैं कब तक तुम्हारे साथ रहूंगा और क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हाड़ से उतरते हुए, उस ने उन्हें आज्ञा दी, कि जब तक मनुष्य का पुत्र मरे हुओं में से जी न उठे,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जो कुछ तुम ने देखा है वह किसी से न क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न्होंने इस बात को स्मरण रखा; और आपस में वाद-विवाद करने लगे, कि मरे हुओं में से जी उठने का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थ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न्होंने उस से पूछा, शास्त्री क्यों कहते हैं, कि एलिय्याह का पहिले आना अवश्य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ने उन्हें उत्तर दिया कि एलिय्याह सचमुच पहिले आकर सब कुछ सुधारेगा, परन्तु मनुष्य के पुत्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षय में यह क्यों लिखा है, कि वह बहुत दुख उठाएगा, और तुच्छ गिना ज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मैं तुम से कहता हूं, कि एलिय्याह तो आ चुका, और जैसा उसके विषय में लिखा है, उन्होंने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चाहा उसके साथ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ब वह चेलों के पास आया, तो देखा कि उन के चारों ओर बड़ी भीड़ लगी है और शास्त्री उन के स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तुम्हारी सहूंगा? उसे मेरे पास ल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वाद कर रहे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े देखते ही सब बहुत ही आश्चर्य करने लगे, और उस की ओर दौड़कर उसे नमस्का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वे उसे उसके पास ले आए: और जब उस ने उसे देखा, तो उस आत्मा ने तुरन्त उसे मरोड़ा; और वह भूमि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2026-09-05T22:10:43Z</dcterms:created>
  <dcterms:modified xsi:type="dcterms:W3CDTF">2026-09-05T22:10:43Z</dcterms:modified>
  <dc:title>मरकुस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