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teach us how to pray aright, 
With reverence and with fear; 
Though dust and ashes in Thy sight, 
We may, we must draw n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rdened with guilt, convinced of sin, 
In weakness, want, and woe, 
Fightings without, and fears within, 
Lord, whither shall we go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God of all grace, we come to Thee 
With broken, contrite hearts ; 
Give, what Thine eye delights to see, 
Truth in the inward part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ive deep humility ; the sense 
Of godly sorrow give ; 
A strong, desiring confidence 
To hear Thy voice and live ;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Faith in the holy sacrifice 
That can for sin atone ; 
To cast our hopes, to rix our eyes, 
On Christ, on Christ alone ;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atience to watch, and wait, and weep,
Though mercy long delay ; 
Courage, our fainting souls to keep, 
And trust Thee, though Thou slay :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Give these, and then Thy will be done ; 
Thus strengthened with all might, 
We by Thy Spirit, and Thy Son, 
Shall pray, and pray ar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2026-09-15T17:32:19Z</dcterms:created>
  <dcterms:modified xsi:type="dcterms:W3CDTF">2026-09-15T17:32:19Z</dcterms:modified>
  <dc:title>Hymn : 333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