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எகிப்திலே அடிமையாயிருந்ததை நினைப்பாயாக; ஆகையால், இப்படிச் செய்யும்படி நான் உனக்குக் கட்டளையிட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ஒரு ஸ்திரீயை விவாகம்பண்ணிக்கொண்டபின்பு, அவளிடத்தில் இலச்சையான காரியத்தைக் கண்டு, அவள்மேல் பிரியமற்றவனானால், அவன் தள்ளுதலின் சீட்டை எழுதி, அவள் கையிலே கொடுத்து, அவளைத் தன் வீட்டிலிருந்து அனுப்பிவிடலா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ஒரு ஸ்திரீயை விவாகம்பண்ணிக்கொண்டபின்பு, அவளிடத்தில் இலச்சையான காரியத்தைக் கண்டு, அவள்மேல் பிரியமற்றவனானால், அவன் தள்ளுதலின் சீட்டை எழுதி, அவள் கையிலே கொடுத்து, அவளைத் தன் வீட்டிலிருந்து அனுப்பிவிடலா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ள் அவனுடைய வீட்டைவிட்டுப் போனபின்பு, வேறொருவனுக்கு மனைவியாகலா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இரண்டாம் புருஷனும் அவளை வெறுத்து, தள்ளுதலின் சீட்டை எழுதி, அவள் கையிலே கொடுத்து, அவளைத் தன் வீட்டிலிருந்து அனுப்பிவிட்டாலும், அவளை விவாகம்பண்ணின அந்த இரண்டாம் புருஷன் இறந்துபோனால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இரண்டாம் புருஷனும் அவளை வெறுத்து, தள்ளுதலின் சீட்டை எழுதி, அவள் கையிலே கொடுத்து, அவளைத் தன் வீட்டிலிருந்து அனுப்பிவிட்டாலும், அவளை விவாகம்பண்ணின அந்த இரண்டாம் புருஷன் இறந்துபோனால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தீட்டுப்பட்டபடியினால், அவளைத் தள்ளிவிட்ட அவளுடைய முந்தினபுருஷன் திரும்பவும் அவளை மனைவியாகச் சேர்த்துக்கொள்ளக் கூடாது; அது கர்த்தருக்கு முன்பாக அருவருப்பானது, உன் தேவனாகிய கர்த்தர் உனக்குச் சுதந்தரமாகக் கொடுக்கும் தேசத்தின்மேல் பாவம் வரப்பண்ணாய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தீட்டுப்பட்டபடியினால், அவளைத் தள்ளிவிட்ட அவளுடைய முந்தினபுருஷன் திரும்பவும் அவளை மனைவியாகச் சேர்த்துக்கொள்ளக் கூடாது; அது கர்த்தருக்கு முன்பாக அருவருப்பானது, உன் தேவனாகிய கர்த்தர் உனக்குச் சுதந்தரமாகக் கொடுக்கும் தேசத்தின்மேல் பாவம் வரப்பண்ணாய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ள் தீட்டுப்பட்டபடியினால், அவளைத் தள்ளிவிட்ட அவளுடைய முந்தினபுருஷன் திரும்பவும் அவளை மனைவியாகச் சேர்த்துக்கொள்ளக் கூடாது; அது கர்த்தருக்கு முன்பாக அருவருப்பானது, உன் தேவனாகிய கர்த்தர் உனக்குச் சுதந்தரமாகக் கொடுக்கும் தேசத்தின்மேல் பாவம் வரப்பண்ணாயாக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ஒரு பெண்ணைப் புதிதாய் விவாகம்பண்ணியிருந்தால், அவன் யுத்தத்திற்குப் புறப்படவேண்டாம்; அவன்மேல் யாதொரு வேலையும் சுமத்தவேண்டாம்; அவன் ஒரு வருஷபரியந்தம் தன் வீட்டில்தன் இஷ்டப்படியிருந்து, தான் விவாகம்பண்ணின ஸ்திரீயைச் சந்தோஷப்படுத்துவான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உன் பயிரை அறுக்கையில் உன் வயலிலே ஒரு அரிக்கட்டை மறதியாய் வைத்து வந்தாயானால், அதை எடுத்து வரும்படி திரும்பிப் போகவேண்டாம்; உன் தேவனாகிய கர்த்தர் உன் கைப்பிரயாசத்திலெல்லாம் உன்னை ஆசீர்வதிக்கும்படி, அதைப் பரதேசிக்கும் திக்கற்றபிள்ளைக்கும் விதவைக்கும் விட்டுவிடுவாய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ஒரு பெண்ணைப் புதிதாய் விவாகம்பண்ணியிருந்தால், அவன் யுத்தத்திற்குப் புறப்படவேண்டாம்; அவன்மேல் யாதொரு வேலையும் சுமத்தவேண்டாம்; அவன் ஒரு வருஷபரியந்தம் தன் வீட்டில்தன் இஷ்டப்படியிருந்து, தான் விவாகம்பண்ணின ஸ்திரீயைச் சந்தோஷப்படுத்துவான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ஒரு பெண்ணைப் புதிதாய் விவாகம்பண்ணியிருந்தால், அவன் யுத்தத்திற்குப் புறப்படவேண்டாம்; அவன்மேல் யாதொரு வேலையும் சுமத்தவேண்டாம்; அவன் ஒரு வருஷபரியந்தம் தன் வீட்டில்தன் இஷ்டப்படியிருந்து, தான் விவாகம்பண்ணின ஸ்திரீயைச் சந்தோஷப்படுத்துவான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ிரிகையின் அடிக்கல்லையாவது அதின் மேற்கல்லையாவது ஒருவரும் அடகாக வாங்கக் கூடாது; அது ஜீவனை அடகுவாங்குவதுபோலா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் சகோதரராகிய இஸ்ரவேல் புத்திரரில் ஒருவனைத் திருடி, அதினால் ஆதாயந்தேடி, அவனை விற்றுப்போட்ட ஒருவன் அகப்பட்டால், அந்தத் திருடன் கொலைசெய்யப்படவேண்டும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் சகோதரராகிய இஸ்ரவேல் புத்திரரில் ஒருவனைத் திருடி, அதினால் ஆதாயந்தேடி, அவனை விற்றுப்போட்ட ஒருவன் அகப்பட்டால், அந்தத் திருடன் கொலைசெய்யப்படவேண்டும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் சகோதரராகிய இஸ்ரவேல் புத்திரரில் ஒருவனைத் திருடி, அதினால் ஆதாயந்தேடி, அவனை விற்றுப்போட்ட ஒருவன் அகப்பட்டால், அந்தத் திருடன் கொலைசெய்யப்படவேண்டும்; இப்படியே தீமையை உன் நடுவிலிருந்து விலக்கக்கடவாய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ஷ்டரோகத்தைக்குறித்து லேவியராகிய ஆசாரியர் உங்களுக்குப் போதிக்கும் யாவையும் கவனித்துச் செய்யும்படி மிகவும் எச்சரிக்கையாயிருங்கள்; நான் அவர்களுக்குக் கட்டளையிட்டபடியே செய்யக் கவனமாயிருப்பீர்கள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ஷ்டரோகத்தைக்குறித்து லேவியராகிய ஆசாரியர் உங்களுக்குப் போதிக்கும் யாவையும் கவனித்துச் செய்யும்படி மிகவும் எச்சரிக்கையாயிருங்கள்; நான் அவர்களுக்குக் கட்டளையிட்டபடியே செய்யக் கவனமாயிருப்பீர்கள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ஷ்டரோகத்தைக்குறித்து லேவியராகிய ஆசாரியர் உங்களுக்குப் போதிக்கும் யாவையும் கவனித்துச் செய்யும்படி மிகவும் எச்சரிக்கையாயிருங்கள்; நான் அவர்களுக்குக் கட்டளையிட்டபடியே செய்யக் கவனமாயிருப்பீர்கள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கிப்திலிருந்து புறப்பட்டுவருகிற வழியிலே உங்கள் தேவனாகிய கர்த்தர் மிரியாமுக்குச் செய்ததை நினைத்துக்கொள்ள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உன் பயிரை அறுக்கையில் உன் வயலிலே ஒரு அரிக்கட்டை மறதியாய் வைத்து வந்தாயானால், அதை எடுத்து வரும்படி திரும்பிப் போகவேண்டாம்; உன் தேவனாகிய கர்த்தர் உன் கைப்பிரயாசத்திலெல்லாம் உன்னை ஆசீர்வதிக்கும்படி, அதைப் பரதேசிக்கும் திக்கற்றபிள்ளைக்கும் விதவைக்கும் விட்டுவிடுவாய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கிப்திலிருந்து புறப்பட்டுவருகிற வழியிலே உங்கள் தேவனாகிய கர்த்தர் மிரியாமுக்குச் செய்ததை நினைத்துக்கொள்ள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றனுக்கு நீ ஏதாகிலும் கடனாகக்கொடுத்தால், அவன் கொடுக்கும் அடகை வாங்க நீ அவன் வீட்டிற்குள் பிரவேசிக்கவேண்டா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ெளியே நிற்பாயாக; கடன் வாங்கினவன் அந்த அடகை வெளியே உன்னிடத்தில் கொண்டுவருவான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தரித்திரனானால், நீ அவன் அடகை வைத்துக்கொண்டு நித்திரைசெய்யாமல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வஸ்திரத்தைப் போட்டுப் படுத்துக்கொண்டு உன்னை ஆசீர்வதிக்கும்படி, பொழுதுபோகும்போது, திரும்ப அந்த அடகை அவனுக்குக் கொடுத்துவிடவேண்டும்: அது உன் தேவனாகிய கர்த்தருக்கு முன்பாக உனக்கு நீதியாயி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தன் வஸ்திரத்தைப் போட்டுப் படுத்துக்கொண்டு உன்னை ஆசீர்வதிக்கும்படி, பொழுதுபோகும்போது, திரும்ப அந்த அடகை அவனுக்குக் கொடுத்துவிடவேண்டும்: அது உன் தேவனாகிய கர்த்தருக்கு முன்பாக உனக்கு நீதியாய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சகோதரரிலும், உன் தேசத்தின் வாசல்களிலுள்ள அந்நியரிலும் ஏழையும் எளிமையுமான கூலிக்காரனை ஒடுக்காய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சகோதரரிலும், உன் தேசத்தின் வாசல்களிலுள்ள அந்நியரிலும் ஏழையும் எளிமையுமான கூலிக்காரனை ஒடுக்காய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வேலைசெய்த நாளில்தானே, பொழுதுபோகுமுன்னே, அவன் கூலியை அவனுக்குக் கொடுத்துவிடவேண்டும்; அவன் ஏழையும் அதின்மேல் ஆவலுமாயிருக்கிறான்; அதைக் கொடாவிட்டால் அவன் உன்னைக் குறித்துக் கர்த்தரை நோக்கி முறையிடுவான்; அது உனக்குப் பாவமாயிருக்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வேலைசெய்த நாளில்தானே, பொழுதுபோகுமுன்னே, அவன் கூலியை அவனுக்குக் கொடுத்துவிடவேண்டும்; அவன் ஏழையும் அதின்மேல் ஆவலுமாயிருக்கிறான்; அதைக் கொடாவிட்டால் அவன் உன்னைக் குறித்துக் கர்த்தரை நோக்கி முறையிடுவான்; அது உனக்குப் பாவமா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உன் பயிரை அறுக்கையில் உன் வயலிலே ஒரு அரிக்கட்டை மறதியாய் வைத்து வந்தாயானால், அதை எடுத்து வரும்படி திரும்பிப் போகவேண்டாம்; உன் தேவனாகிய கர்த்தர் உன் கைப்பிரயாசத்திலெல்லாம் உன்னை ஆசீர்வதிக்கும்படி, அதைப் பரதேசிக்கும் திக்கற்றபிள்ளைக்கும் விதவைக்கும் விட்டுவிடுவாய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வேலைசெய்த நாளில்தானே, பொழுதுபோகுமுன்னே, அவன் கூலியை அவனுக்குக் கொடுத்துவிடவேண்டும்; அவன் ஏழையும் அதின்மேல் ஆவலுமாயிருக்கிறான்; அதைக் கொடாவிட்டால் அவன் உன்னைக் குறித்துக் கர்த்தரை நோக்கி முறையிடுவான்; அது உனக்குப் பாவமாய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ள்ளைகளுக்காகப் பிதாக்களும், பிதாக்களுக்காகப் பிள்ளைகளும் கொலைசெய்யப்படவேண்டாம்; அவனவன் செய்த பாவத்தினிமித்தம் அவனவன் கொலைசெய்யப்பட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ள்ளைகளுக்காகப் பிதாக்களும், பிதாக்களுக்காகப் பிள்ளைகளும் கொலைசெய்யப்படவேண்டாம்; அவனவன் செய்த பாவத்தினிமித்தம் அவனவன் கொலைசெய்யப்பட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 அந்நியனுடைய நியாயத்தையும் திக்கற்ற பிள்ளையின் நியாயத்தையும் புரட்டாமலும், விதவையின் வஸ்திரத்தை அடகாக வாங்காமலும் இருந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கிப்திலே அடிமையாயிருந்ததையும், உன் தேவனாகிய கர்த்தர் உன்னை அங்கேயிருந்து மீட்டுக்கொண்டுவந்ததையும் நினைப்பாயாக; ஆகையால், இப்படிச்செய்யும்படி நான் உனக்குக் கட்டளையிடு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கிப்திலே அடிமையாயிருந்ததையும், உன் தேவனாகிய கர்த்தர் உன்னை அங்கேயிருந்து மீட்டுக்கொண்டுவந்ததையும் நினைப்பாயாக; ஆகையால், இப்படிச்செய்யும்படி நான் உனக்குக் கட்டளையிட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உன் ஒலிவமரத்தை உதிர்த்துவிட்டபின்பு, கொம்பிலே தப்பியிருக்கிறதைப் பறிக்கும்படி திரும்பிப் போகவேண்டாம்; அதைப் பரதேசிக்கும் திக்கற்ற பிள்ளைக்கும் விதவைக்கும் விட்டுவிடுவாயாக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உன் ஒலிவமரத்தை உதிர்த்துவிட்டபின்பு, கொம்பிலே தப்பியிருக்கிறதைப் பறிக்கும்படி திரும்பிப் போகவேண்டாம்; அதைப் பரதேசிக்கும் திக்கற்ற பிள்ளைக்கும் விதவைக்கும் விட்டுவிடுவாயாக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உன் திராட்சப்பழங்களை அறுத்தபின்பு, மறுபடியும் அதை அறுக்கத் திரும்பிப்போகவேண்டாம்; அதைப் பரதேசிக்கும் திக்கற்ற பிள்ளைக்கும் விதவைக்கும் விட்டுவிடுவ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உன் திராட்சப்பழங்களை அறுத்தபின்பு, மறுபடியும் அதை அறுக்கத் திரும்பிப்போகவேண்டாம்; அதைப் பரதேசிக்கும் திக்கற்ற பிள்ளைக்கும் விதவைக்கும் விட்டுவிடுவ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எகிப்திலே அடிமையாயிருந்ததை நினைப்பாயாக; ஆகையால், இப்படிச் செய்யும்படி நான் உனக்குக் கட்டளையிட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ഒരു പുരുഷൻ ഒരു സ്ത്രീയെ തിരഞ്ഞെടുത്തു വിവാഹം ചെയ്തശേഷം അവളിൽ ദൂഷ്യമായ വല്ലതും കണ്ടിട്ടു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ളോടു അനിഷ്ടം തോന്നിയാൽ ഒരു ഉപേക്ഷണപത്രം എഴുതി കയ്യിൽ കൊടുത്തു അവളെ വീട്ടിൽനിന്നു അയ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ന്റെ വീട്ടിൽനിന്നു പുറപ്പെട്ടശേഷം അവൾ പോയി മറ്റൊരു പുരുഷന്നു ഭാര്യയായി ഇരിക്ക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നാൽ രണ്ടാമത്തെ ഭർത്താവു അവളെ വെറുത്തു ഒരു ഉപേക്ഷണപത്രം എഴുതി കയ്യിൽ കൊടുത്തു അവ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ട്ടിൽനിന്നു അയക്കയോ അവളെ ഭാര്യയായിട്ടു എടുത്ത രണ്ടാമത്തെ ഭർത്താവു മരിച്ചുപോകയോ ചെയ്ത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ളെ ഉപേക്ഷിച്ച മുമ്പിലത്തെ ഭർത്താവിന്നു അവൾ അശുദ്ധയായശേഷം അവളെ പിന്നെയും ഭാര്യയ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ിഗ്രഹിച്ചുകൂടാ; അതു യഹോവയുടെ മുമ്പാകെ അറെപ്പാകുന്നു; നിന്റെ ദൈവമായ യഹോവ നിനക്കു അവകാശമായി തര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ം നീ പാപംകൊണ്ടു മലിനമാ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ഒരു പുരുഷൻ പുതുതായി ഒരു സ്ത്രീയെ പരിഗ്രഹിച്ചിരിക്കുമ്പോൾ അവൻ യുദ്ധത്തിന്നു പോകരുതു; അവന്റെ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നിന്റെ വയലിൽ വിളവു കൊയ്തിട്ടു ഒരു കറ്റ വയലിൽ മറന്നുപോന്നാൽ അതിനെ എടുപ്പാൻ മടങ്ങിപ്പോകരു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തൊരു ഭാരവും വെക്കരുതു; അവൻ ഒരു സംവത്സരത്തേക്കു വീട്ടിൽ സ്വതന്ത്രനായിരുന്നു താൻ പരിഗ്രഹിച്ച ഭാര്യ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തോഷിപ്പ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തിരികല്ലാകട്ടെ അതിന്റെ മേൽക്കല്ലാകട്ടെ ആരും പണയം വാങ്ങരുതു; അതു ജീവനെ പണയം വാങ്ങുകയ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ആരെങ്കിലും തന്റെ സഹോദരന്മാരായ യിസ്രായേൽമക്കളിൽ ഒരുത്തനെ മോഷ്ടിച്ചു അവനോടു കാഠിന്യം പ്രവർത്തിക്കയ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 വിലെക്കു വിൽക്കയോ ചെയ്യുന്നതു കണ്ടാൽ മോഷ്ടാവു മരണശിക്ഷ അനുഭവിക്കേണം. ഇങ്ങനെ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യിൽനിന്നു ദോഷം നീക്കിക്കള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കുഷ്ഠരോഗത്തിന്റെ ബാധാകാര്യത്തിൽ ഏറ്റവും സൂക്ഷിച്ചിരിപ്പാനും ലേവ്യരായ പുരോഹിതന്മാർ നി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പദേശിച്ചു തരുന്നതുപോലെ ഒക്കെയും ചെയ്‍വാനും ജാഗ്രതയായിരിക്കേണം; ഞാൻ അവരോടു കല്പിച്ചതുപോലെ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ചെയ്യ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ങ്ങൾ മിസ്രയീമിൽനിന്നു പുറപ്പെട്ടശേഷം നിന്റെ ദൈവമായ യഹോവ വഴിയിൽ വെച്ചു മിർയ്യാമിനോടു ചെയ്ത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ദൈവമായ യഹോവ നിന്റെ സകലപ്രവൃത്തിയിലും നിന്നെ അനുഗ്രഹിക്കേണ്ടതിന്നു അതു പരദേശിക്കും അനാഥ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ർത്ത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കൂട്ടുകാരന്നു എന്തെങ്കിലും വായിപ്പകൊടുക്കുമ്പോൾ അവന്റെ പണയം വാങ്ങുവാൻ വീട്ടിന്നകത്തു കട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ീ പുറത്തു നിൽക്കേണം; വായിപ്പവാങ്ങിയവൻ പണയം നിന്റെ അടുക്കൽ പുറത്തു കൊണ്ടുവര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ൻ ദരിദ്രനാകുന്നുവെങ്കിൽ നീ അവന്റെ പണയം കൈവശം വെച്ചുകൊണ്ടു ഉറങ്ങ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ൻ തന്റെ വസ്ത്രം പുതെച്ചു ഉറങ്ങി നിന്നെ അനുഗ്രഹിക്കേണ്ടതിന്നു സൂര്യൻ അസ്തമിക്കുമ്പോൾ പണയം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നു മടക്കിക്കൊടുക്കേണം; അതു നിന്റെ ദൈവമായ യഹോവയുടെ മുമ്പാകെ നിനക്കു നീതിയായ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ിന്റെ സഹോദരന്മാരിലോ നിന്റെ ദേശത്തു നിന്റെ പട്ടണങ്ങളിലുള്ള പരദേശികളിലോ ദരിദ്രനും അഗതിയു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ലിക്കാരനെ നീ പീഡിപ്പ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ന്റെ കൂലി അന്നേക്കന്നു കൊടുക്കേണം; സൂര്യൻ അതിന്മേൽ അസ്തമിക്കരുതു; അവൻ ദരിദ്രനും അതിന്ന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ശിച്ചുകൊണ്ടിരിക്കുന്നവനുമല്ലോ. അവൻ നിനക്കു വിരോധമായി യഹോവയോടു നിലവിളിപ്പാനും അതു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ധവെക്കും ഇ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പമായിത്തീരുവാനും ഇടവരുത്ത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മക്കൾക്കു പകരം അപ്പന്മാരും അപ്പന്മാർക്കു പകരം മക്കളും മരണശിക്ഷ അനുഭവിക്കരുതു; താന്താ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പത്തിന്നു താന്താൻ മരണശിക്ഷ അനുഭവ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പരദേശിയുടെയും അനാഥന്റെയും ന്യായം മറിച്ചുകളയരുതു; വിധവയുടെ വസ്ത്രം പണയം വാങ്ങുകയുമ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നീ മിസ്രയീമിൽ അടിമയായിരുന്നു എന്നും നിന്റെ ദൈവമായ യഹോവ നിന്നെ അവിടെനിന്നു വീണ്ടെടുത്തു എ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ഓർക്കേണം; അതുകൊണ്ടാകുന്നു ഇക്കാര്യം ഞാൻ നിന്നോടു കല്പ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ഒലിവുവൃക്ഷത്തിന്റെ ഫലം തല്ലുമ്പോൾ കൊമ്പു തപ്പിപ്പറിക്കരുതു; അതു പരദേശിക്കും അനാഥന്നും വിധവെ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മുന്തിരിത്തോട്ടത്തിലെ പഴം അറുത്തെടുക്കുമ്പോൾ കാലാ പെറുക്കരുതു; അതു പരദേശിക്കും അനാഥ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ധവെക്കും ഇരിക്കട്ട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നീ മിസ്രയീംദേശത്തു അടിമയായിരുന്നു എന്നു ഓർക്കേണം; അതുകൊണ്ടാകുന്നു ഞാൻ ഇക്കാര്യം നി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വർത്തനം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2026-09-07T04:54:40Z</dcterms:created>
  <dcterms:modified xsi:type="dcterms:W3CDTF">2026-09-07T04:54:40Z</dcterms:modified>
  <dc:title>ആവർത്തനം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