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peaceful resting land, 
Where the saints in glory, 
Bending at the Saviour's feet, 
Tell the grand old stor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ly they are singing, . . 
Hear the echo ringing, . . 
In the land of beauty — 
Blessed land of so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re the cloudless beams of day 
Banish care and sadness; 
Lo, the reapers enter now, 
Bearing sheaves of gladnes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tender, loving words, 
Purest joy revealing ! 
Soft and low from kindred souls, 
On the twilight steal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on together we shall stand 
By the crystal river, 
There to join the holy throng, 
Praising God for ev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2026-09-15T16:44:35Z</dcterms:created>
  <dcterms:modified xsi:type="dcterms:W3CDTF">2026-09-15T16:44:35Z</dcterms:modified>
  <dc:title>Hymn : 1022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