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ruler once came to Jesus by night, 
To ask Him the way of salvation and light ;  
The Master made answer in words true and plain,
Ye must be born again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 must be born again !  . . 
Ye must be born again !  . . 
I verily, verily say unto thee----
Ye must be born again ! 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 children of men, attend to the word 
So solemnly uttered by Jesus, the Lord ;  
And let not this message to you be in vain :
Ye must be born again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ye who would enter this glorious rest,  
And sing with the ransomed the song of the blest----
The life everlasting if ye would obtain, 
Ye must be born again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dear one in heaven thy heart yearns to see,  
At the beautiful gate may be watching for thee ;
Then list to the note of this solemn refrain. 
Ye must be born agai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2026-09-15T13:50:27Z</dcterms:created>
  <dcterms:modified xsi:type="dcterms:W3CDTF">2026-09-15T13:50:27Z</dcterms:modified>
  <dc:title>Hymn : 366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