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ine all-victorious love 
Shed in my soul abroad ; 
Then shall my heart no longer rove, 
Rooted and fixed in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that in me the sacred fire 
Might now begin to glow ! 
Burn up the dross of base desire, 
And make the mountains fl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, who at Pentecost didst fall, 
Do Thou my sins consume ; 
Come, Holy Ghost, for Thee I call; 
Spirit of Burning, c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fining Fire, go through my heart, 
Illuminate my soul ; 
Scatter Thy life through every part, 
And sanctify the whol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My steadfast soul, from falling free, 
Shall then no longer move, 
While Christ is all the world to me, 
And all my heart i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2026-07-30T14:37:40Z</dcterms:created>
  <dcterms:modified xsi:type="dcterms:W3CDTF">2026-07-30T14:37:40Z</dcterms:modified>
  <dc:title>Hymn : 187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