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ல்லாருக்கும் ஒரேவிதமாய்ச் சம்பவிக்கிறது சூரியனுக்குக் கீழே நடக்கிறதெல்லாவற்றிலும் விசேஷித்த தீங்காம்; ஆதலால் மனுபுத்திரரின் இருதயம் தீமையால் நிறைந்திருக்கிறது; அவர்கள் உயிரோடிருக்கும் நாளளவும் அவர்கள் இருதயம் பைத்தியங்கொண்டிருந்து, பின்பு அவர்கள் செத்தவர்களிடத்திற்குப் போகி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தற்கு நீங்கலாயிருக்கிறவன் யார்? உயிரோடிருக்கிற அனைவரிடத்திலும் நம்பிக்கையுண்டு; செத்த சிங்கத்தைப்பார்க்கிலும் உயிருள்ள நாய் வாசி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யிரோடிருக்கிறவர்கள் தாங்கள் மரிப்பதை அறிவார்களே, மரித்தவர்கள் ஒன்றும் அறியார்கள்; இனி அவர்களுக்கு ஒரு பலனுமில்லை, அவர்கள் பேர் முதலாய் மறக்கப்பட்டிருக்கிற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யிரோடிருக்கிறவர்கள் தாங்கள் மரிப்பதை அறிவார்களே, மரித்தவர்கள் ஒன்றும் அறியார்கள்; இனி அவர்களுக்கு ஒரு பலனுமில்லை, அவர்கள் பேர் முதலாய் மறக்கப்பட்டிருக்கிற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சிநேகமும், அவர்கள் பகையும் அவர்கள் பொறாமையும் எல்லாம் ஒழிந்துபோயிற்று; சூரியனுக்குக் கீழேசெய்யப்படுகிறதொன்றிலும் அவர்களுக்கு இனி என்றைக்கும் பங்கில்லை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சிநேகமும், அவர்கள் பகையும் அவர்கள் பொறாமையும் எல்லாம் ஒழிந்துபோயிற்று; சூரியனுக்குக் கீழேசெய்யப்படுகிறதொன்றிலும் அவர்களுக்கு இனி என்றைக்கும் பங்கில்லை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போய், உன் ஆகாரத்தைச் சந்தோஷத்துடன் புசித்து, உன் திராட்சரசத்தை மனமகிழ்ச்சியுடன் குடி; தேவன் உன் கிரியைகளை அங்கீகாரம்பண்ணியிருக்கி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ன் வஸ்திரங்கள் எப்பொழுதும் வெள்ளையாயும், உன் தலைக்கு எண்ணெய் குறையாததாயும் இருப்பதாக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ூரியனுக்குக்கீழே தேவன் உனக்கு நியமித்திருக்கிற மாயையான நாட்களிலெல்லாம் நீ நேசிக்கிற மனைவியோடே நிலையில்லாத இந்த ஜீவவாழ்வை அநுபவி; இந்த ஜீவனுக்குரிய வாழ்விலும், நீ சூரியனுக்குக்கீழே படுகிற பிரயாசத்திலும் பங்கு இதுவே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ூரியனுக்குக்கீழே தேவன் உனக்கு நியமித்திருக்கிற மாயையான நாட்களிலெல்லாம் நீ நேசிக்கிற மனைவியோடே நிலையில்லாத இந்த ஜீவவாழ்வை அநுபவி; இந்த ஜீவனுக்குரிய வாழ்விலும், நீ சூரியனுக்குக்கீழே படுகிற பிரயாசத்திலும் பங்கு இதுவே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வை எல்லாவற்றையும் நான் என் மனதிலே வகையறுக்கும்படிக்குச் சிந்தித்தேன்; நீதிமான்களும் ஞானிகளும் தங்கள் கிரியைகளுடன், தேவனுடைய கைவசமாயிருக்கிறார்கள்; தனக்கு முன் இருக்கிறவர்களைக்கொண்டு ஒருவனும் விருப்பையாவது வெறுப்பையாவது அறிய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ெய்யும்படி உன் கைக்கு நேரிடுகிறது எதுவோ, அதை உன் பெலத்தோடே செய்; நீ போகிற பாதாளத்திலே செய்கையும் வித்தையும் அறிவும் ஞானமும் இல்லையே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ெய்யும்படி உன் கைக்கு நேரிடுகிறது எதுவோ, அதை உன் பெலத்தோடே செய்; நீ போகிற பாதாளத்திலே செய்கையும் வித்தையும் அறிவும் ஞானமும் இல்லையே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திரும்பிக்கொண்டு சூரியனுக்குக் கீழே கண்டதாவது: ஓடுகிறதற்கு வேகமுள்ளவர்களின் வேகமும், யுத்தத்துக்குச் சவுரியவான்களின் சவுரியமும் போதாது; பிழைப்புக்கு ஞானமுள்ளவர்களின் ஞானமும் போதாது; ஐசுவரியமடைகிறதற்குப் புத்திமான்களின் புத்தியும் போதாது; தயவு அடைகிறதற்கு வித்துவான்களின் அறிவும் போதாது; அவர்களெல்லாருக்கும் சமயமும் தேவச்செயலும் நேரிடவேண்ட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திரும்பிக்கொண்டு சூரியனுக்குக் கீழே கண்டதாவது: ஓடுகிறதற்கு வேகமுள்ளவர்களின் வேகமும், யுத்தத்துக்குச் சவுரியவான்களின் சவுரியமும் போதாது; பிழைப்புக்கு ஞானமுள்ளவர்களின் ஞானமும் போதாது; ஐசுவரியமடைகிறதற்குப் புத்திமான்களின் புத்தியும் போதாது; தயவு அடைகிறதற்கு வித்துவான்களின் அறிவும் போதாது; அவர்களெல்லாருக்கும் சமயமும் தேவச்செயலும் நேரிடவேண்ட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திரும்பிக்கொண்டு சூரியனுக்குக் கீழே கண்டதாவது: ஓடுகிறதற்கு வேகமுள்ளவர்களின் வேகமும், யுத்தத்துக்குச் சவுரியவான்களின் சவுரியமும் போதாது; பிழைப்புக்கு ஞானமுள்ளவர்களின் ஞானமும் போதாது; ஐசுவரியமடைகிறதற்குப் புத்திமான்களின் புத்தியும் போதாது; தயவு அடைகிறதற்கு வித்துவான்களின் அறிவும் போதாது; அவர்களெல்லாருக்கும் சமயமும் தேவச்செயலும் நேரிடவேண்ட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ன் காலத்தை மனுஷன் அறியான்; மச்சங்கள் கொடிய வலையில் அகப்படுவதுபோலவும், குருவிகள் கண்ணியில் பிடிபடுவதுபோலவும், மனுபுத்திரர் பொல்லாதகாலத்திலே சடிதியில் தங்களுக்கு நேரிடும் ஆபத்தில் அகப்படுவ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ன் காலத்தை மனுஷன் அறியான்; மச்சங்கள் கொடிய வலையில் அகப்படுவதுபோலவும், குருவிகள் கண்ணியில் பிடிபடுவதுபோலவும், மனுபுத்திரர் பொல்லாதகாலத்திலே சடிதியில் தங்களுக்கு நேரிடும் ஆபத்தில் அகப்படுவ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ூரியனுக்குக் கீழே ஞானமுள்ள காரியத்தையும் கண்டேன்; அது என் பார்வைக்குப் பெரிதாய்த் தோன்றிற்ற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 சிறு பட்டணம் இருந்தது, அதிலே இருந்த குடிகள் கொஞ்ச மனிதர்; அதற்கு விரோதமாய் ஒரு பெரிய ராஜா வந்து, அதை வளைந்துகொண்டு, அதற்கு எதிராகப் பெரிய கொத்தளங்களைக் கட்டின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 சிறு பட்டணம் இருந்தது, அதிலே இருந்த குடிகள் கொஞ்ச மனிதர்; அதற்கு விரோதமாய் ஒரு பெரிய ராஜா வந்து, அதை வளைந்துகொண்டு, அதற்கு எதிராகப் பெரிய கொத்தளங்களைக் கட்டின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வை எல்லாவற்றையும் நான் என் மனதிலே வகையறுக்கும்படிக்குச் சிந்தித்தேன்; நீதிமான்களும் ஞானிகளும் தங்கள் கிரியைகளுடன், தேவனுடைய கைவசமாயிருக்கிறார்கள்; தனக்கு முன் இருக்கிறவர்களைக்கொண்டு ஒருவனும் விருப்பையாவது வெறுப்பையாவது அறிய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ிலே ஞானமுள்ள ஒரு ஏழை மனிதன் இருந்தான்; அவன் தன் ஞானத்திலே அந்தப் பட்டணத்தை விடுவித்தான்; ஆனாலும் அந்த ஏழை மனிதனை ஒருவரும் நினைக்கவில்லை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ிலே ஞானமுள்ள ஒரு ஏழை மனிதன் இருந்தான்; அவன் தன் ஞானத்திலே அந்தப் பட்டணத்தை விடுவித்தான்; ஆனாலும் அந்த ஏழை மனிதனை ஒருவரும் நினைக்கவில்லை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ையால் ஏழையின் ஞானம் அசட்டைபண்ணப்பட்டு, அவன் வார்த்தைகள் கேட்கப்படாமற்போனாலும், பெலத்தைப்பார்க்கிலும் ஞானமே உத்தமம் என்ற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ையால் ஏழையின் ஞானம் அசட்டைபண்ணப்பட்டு, அவன் வார்த்தைகள் கேட்கப்படாமற்போனாலும், பெலத்தைப்பார்க்கிலும் ஞானமே உத்தமம் என்ற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ூடரை ஆளும் அதிபதியின் கூக்குரலைப்பார்க்கிலும் ஞானிகளுடைய அமரிக்கையான வார்த்தைகளே கேட்கப்படத்தக்கவை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யுத்த ஆயுதங்களைப்பார்க்கிலும் ஞானமே நலம்; பாவியான ஒருவன் மிகுந்த நன்மையைக் கெடுப்ப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வை எல்லாவற்றையும் நான் என் மனதிலே வகையறுக்கும்படிக்குச் சிந்தித்தேன்; நீதிமான்களும் ஞானிகளும் தங்கள் கிரியைகளுடன், தேவனுடைய கைவசமாயிருக்கிறார்கள்; தனக்கு முன் இருக்கிறவர்களைக்கொண்டு ஒருவனும் விருப்பையாவது வெறுப்பையாவது அறிய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ல்லாருக்கும் எல்லாம் ஒரேவிதமாய்ச் சம்பவிக்கும்; சன்மார்க்கனுக்கும் துன்மார்க்கனுக்கும், நற்குணமும் சுத்தமுமுள்ளவனுக்கும் சுத்தமில்லாதவனுக்கும், பலியிடுகிறவனுக்கும் பலியிடாதவனுக்கும், ஒரேவிதமாய்ச் சம்பவிக்கும்; வல்லவனுக்கு எப்படியோ பொல்லாதவனுக்கும் அப்படியே; ஆணையிடுகிறவனுக்கும் ஆணையிடப் பயப்படுகிறவனுக்கும் சமமாய்ச் சம்பவிக்க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ல்லாருக்கும் எல்லாம் ஒரேவிதமாய்ச் சம்பவிக்கும்; சன்மார்க்கனுக்கும் துன்மார்க்கனுக்கும், நற்குணமும் சுத்தமுமுள்ளவனுக்கும் சுத்தமில்லாதவனுக்கும், பலியிடுகிறவனுக்கும் பலியிடாதவனுக்கும், ஒரேவிதமாய்ச் சம்பவிக்கும்; வல்லவனுக்கு எப்படியோ பொல்லாதவனுக்கும் அப்படியே; ஆணையிடுகிறவனுக்கும் ஆணையிடப் பயப்படுகிறவனுக்கும் சமமாய்ச் சம்பவிக்க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ல்லாருக்கும் ஒரேவிதமாய்ச் சம்பவிக்கிறது சூரியனுக்குக் கீழே நடக்கிறதெல்லாவற்றிலும் விசேஷித்த தீங்காம்; ஆதலால் மனுபுத்திரரின் இருதயம் தீமையால் நிறைந்திருக்கிறது; அவர்கள் உயிரோடிருக்கும் நாளளவும் அவர்கள் இருதயம் பைத்தியங்கொண்டிருந்து, பின்பு அவர்கள் செத்தவர்களிடத்திற்குப் போகி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ல்லாருக்கும் ஒரேவிதமாய்ச் சம்பவிக்கிறது சூரியனுக்குக் கீழே நடக்கிறதெல்லாவற்றிலும் விசேஷித்த தீங்காம்; ஆதலால் மனுபுத்திரரின் இருதயம் தீமையால் நிறைந்திருக்கிறது; அவர்கள் உயிரோடிருக்கும் நாளளவும் அவர்கள் இருதயம் பைத்தியங்கொண்டிருந்து, பின்பு அவர்கள் செத்தவர்களிடத்திற்குப் போகிற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ல்லாருக்கும் ஒரேவிதமாய்ச் சம்பவிக்கிறது சூரியனுக்குக் கீழே நடக்கிறதெல்லாவற்றிலும் விசேஷித்த தீங்காம்; ஆதலால் மனுபுத்திரரின் இருதயம் தீமையால் நிறைந்திருக்கிறது; அவர்கள் உயிரோடிருக்கும் நாளளவும் அவர்கள் இருதயம் பைத்தியங்கொண்டிருந்து, பின்பு அவர்கள் செத்தவர்களிடத்திற்குப் போகி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85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જેનો સંબંધ સર્વ જીવતાઓની સાથે છે તેને આશા છે;કારણ કે જીવતો કૂતરો મૂએલા સિંહ કરતાં સાર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જીવતાં મનુષ્યો એટલું જાણે છે કે એક દિવસ તેઓ મરી જશે. પરંતુ મરેલાંઓ તો કશુંજ જાણતા નથી. તેઓને કો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દલો મળતો નથી. તેઓની સ્મૃતિ પણ નાશ પામી જા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તેમનો પ્રેમ,ઇર્ષ્યા, ધિક્કાર, અને જે કાંઇ તેઓના જીવનકાળ દરમ્યાન તેઓમાં હતું તે ભૂતકાળ બની ગયું છ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હવે દુનિયામાં જે કાંઇ થઇ રહ્યું છે તેમાં તેઓને કોઇ લેવાદેવા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તેથી તારે રસ્તે ચાલ્યો જા, ખાનપાન કર અને જીવનનો આનંદ માણ, દેવ સમક્ષ તે માન્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સુંદર શ્વેત વસ્રો સદા ધારણ કર. અને તારા મસ્તકને અત્તરની ખોટ કદી પડવા દઇશ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દુનિયા પર જે ક્ષણિક જીવન તેણે તને આપ્યું છે, તે તારી પત્ની, જેના પર તું પ્રેમ કરે છે, તેની સાથ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નંદથી વિતાવ, કારણ કે દેવે તને જે પત્ની આપી છે તે તારા દુનિયા પરનાં ભારે પરિશ્રમનો ઉત્તમ બદલ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એ બાબતમાં મેં જ્યારે કાળજીપૂર્વક તપાસ કરી તો મને જાણવા મળ્યું કે દરેકના કાર્યનું ફળ સદાચારી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જે કઁઇ કામ તારે હાથ લાગે તે હૃદયપૂર્વક કર; કારણ કે જે તરફ તું જાય છે તે શેઓલમાં કઈં પણ કામ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જના, જ્ઞાન અથવા બુદ્ધિ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ફરી પાછું મેં જાણ્યું કે હંમેશા વેગવાન સ્પર્ધા જીતતા નથી અને યુદ્ધોમાં બળવાનની હંમેશા જીત થત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થી. અને ડાહ્યાં હંમેશા તેઓની રોટલી માટે કમાતા નથી. અને બુદ્ધિ હંમેશા ધન ઉપજાવતી નથી. તેમજ ચતુ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ંમેશા દયા (આશીર્વાદ) દ્રષ્ટિ પામતા નથી. સમય અને આડી અવળી આકસ્મિક ઘટના તો દરેકને બન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મનુષ્ય પણ પોતાનો સમય જાણતો નથી; કેમ કે જેમ માછલાં ક્રૂર જાળમાં સપડાઇ જાય છે, અને જેમ પક્ષી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ફાંદામાં ફસાય છે, તેમ જ ભૂંડો સમય માણસો ઉપર એકાએક આવી પડે છે, અને તેમને ફસાવે છ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વળી માણસોના વ્યવહારમાં મેં એક બીજી જ્ઞાનની બાબત જોઇ અને મારા ઉપર તેની ઉંડી અસર થ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ઓછી વસ્તીવાળું એક નાનું નગર હતું, એક બળવાન રાજા પોતાના સૈન્ય સાથે નગર પર ચડી આવ્યો, અને તે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જુબાજુ મોટો યુદ્ધની સામગ્રીઓથી ઘેરો ઘાલ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્ઞાની લોકો માટે પણ દેવ પર નિર્ભર છે. પણ કોઇ જાણતું નથી કે તેને પ્રેમ મળશે કે ધિક્કાર અથવા તેની પાસ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હવે આ નગરમાં એક ખૂબ ગરીબ પણ બુદ્ધિમાન માણસ રહેતો હતો. તે જાણતો હતો કે નગરને કેવી રીતે બચાવવ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ોતાની બુદ્ધિ અને સલાહથી તેણે નગરને બચાવ્યું પણ થોડા સમય પછી સર્વ તેને ભૂલી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ત્યારે મેં કહ્યું કે, બળ કરતાં બુદ્ધિ ઉત્તમ છે; તેમ છતાં ગરીબ માણસની બુદ્ધિને તુચ્છ ગણવામાં આવ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, અને તેનું કહેવું કોઇ સાંભળતું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પરંતુ શાશકોના મૂખોર્ વચ્ચેના બૂમબરાડાં કરતાં બુદ્ધિમાન માણસના થોડાં શાંત બોલ વધારે સાર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યુદ્ધશસ્રો કરતાં બુદ્ધિ શ્રેષ્ઠ છે; પણ એક જ પાપી માણસ ઘણા સારા લોકોનો નાશ કરી શક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ું આવશ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બધા લોકો સારા કે ખરાબ, પ્રમાણિક કે દુષ્ટ, અર્પણો અર્પનાર કે નહિ અર્પનાર સૌનું ભાવિ એક જ છે, સાર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ણસ અને પાપી, જે પ્રતિજ્ઞા લે છે અને જે નથી લેતો સર્વ સમાન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સર્વ મનુષ્યોની ગતિ એક જ થવાની છે, એ તો જે બધાં કામ દુનિયામાં થાય છે તેઓમાંનો એક અનર્થ છે; વળ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ણસોનું અંત:કરણ ભૂંડાઇથી ભરપૂર છે, જ્યાં સુધી તેઓ જીવે છે ત્યાં સુધી તેઓના હૃદયમાં ગાંડપણ હોય છ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ે પછી તેઓ મૂએલાંઓમાં ભળી જાય છે. કારણ કે તેઓને કોઇ આશા નથી. તેમને તો સામે ફકત મૃત્યું જ દેખા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2026-08-02T20:24:00Z</dcterms:created>
  <dcterms:modified xsi:type="dcterms:W3CDTF">2026-08-02T20:24:00Z</dcterms:modified>
  <dc:title>பிரசங்கி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