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் நீரே வல்லமை தேவன் நீரே
என்றென்றும் தொழுதிடுவோம் நாம்
இயேசுவே உம் நாமத்தை 
என்றென்றும் தொழுதிடுவோம் நாம்
நீர் தேவன் நீர் இராஜா எ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ருபீன் சேராபீன்கள்
உந்தனை தொழுதிடுதே
வல்லமை இறங்கிடவே
உந்தனை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போல் தேவன் இல்லை
பூமியில் பணிந்திடவே
அற்புத தேவன் நீரே
என்றென்றும்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லான தேவன் நீரே
மேலான நாமமிதே
மாந்தர்கள் பணிகின்றாரே
உம்மையே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ிய பாதைகளில்
நித்தமும் நடந்திடவே
உத்தமர் தேவன் நீரே
உம்மையே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2026-09-16T16:04:56Z</dcterms:created>
  <dcterms:modified xsi:type="dcterms:W3CDTF">2026-09-16T16:04:56Z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