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8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தேவன் நீரே வல்லமை தேவன் நீரே
என்றென்றும் தொழுதிடுவோம் நாம்
இயேசுவே உம் நாமத்தை 
என்றென்றும் தொழுதிடுவோம் நாம்
நீர் தேவன் நீர் இராஜா என்ற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ேருபீன் சேராபீன்கள்
உந்தனை தொழுதிடுதே
வல்லமை இறங்கிடவே
உந்தனை தொழுதிடுவோம் --- பரிசுத்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்மை போல் தேவன் இல்லை
பூமியில் பணிந்திடவே
அற்புத தேவன் நீரே
என்றென்றும் தொழுதிடுவோம் --- பரிசுத்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ேலான தேவன் நீரே
மேலான நாமமிதே
மாந்தர்கள் பணிகின்றாரே
உம்மையே தொழுதிடுவோம் --- பரிசுத்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த்திய பாதைகளில்
நித்தமும் நடந்திடவே
உத்தமர் தேவன் நீரே
உம்மையே தொழுதிடுவோம் --- பரிசுத்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2026-07-30T21:38:52Z</dcterms:created>
  <dcterms:modified xsi:type="dcterms:W3CDTF">2026-07-30T21:38:52Z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