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ம்முடைய இரட்சகராகிய தேவனுடைய தயையும் மனுஷர்மேலுள்ள அன்பும் பிரசன்னமானபோ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செய்த நீதியின் கிரியைகளினிமித்தம் அவர் நம்மை இரட்சியாமல், தமது இரக்கத்தின்படியே, மறுஜென்ம முழுக்கினாலும், பரிசுத்த ஆவியினுடைய புதிதாக்குதலினாலும் நம்மை இரட்சித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செய்த நீதியின் கிரியைகளினிமித்தம் அவர் நம்மை இரட்சியாமல், தமது இரக்கத்தின்படியே, மறுஜென்ம முழுக்கினாலும், பரிசுத்த ஆவியினுடைய புதிதாக்குதலினாலும் நம்மை இரட்சித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மது கிருபையினாலே நாம் நீதிமான்களாக்கப்பட்டு, நித்திய ஜீவனுண்டாகும் என்கிற நம்பிக்கையின்படி சுதந்தரமாகத்தக்கதாக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மது இரட்சகராகிய இயேசுகிறிஸ்து மூலமாய், அந்தப் பரிசுத்தாவியை நம்மேல் சம்பூரணமாய்ப் பொழிந்தருள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மது இரட்சகராகிய இயேசுகிறிஸ்து மூலமாய், அந்தப் பரிசுத்தாவியை நம்மேல் சம்பூரணமாய்ப் பொழிந்தருள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உண்மையுள்ளது; தேவனிடத்தில் விசுவாசமானவர்கள் நற்கிரியைகளைச் செய்ய ஜாக்கிரதையாயிருக்கும்படி நீ இவைகளைக்குறித்துத் திட்டமாய்ப் போதிக்கவேண்டுமென்று விரும்புகிறேன்; இவைகளே நன்மையும் மனுஷருக்குப் பிரயோஜனமுமானவை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உண்மையுள்ளது; தேவனிடத்தில் விசுவாசமானவர்கள் நற்கிரியைகளைச் செய்ய ஜாக்கிரதையாயிருக்கும்படி நீ இவைகளைக்குறித்துத் திட்டமாய்ப் போதிக்கவேண்டுமென்று விரும்புகிறேன்; இவைகளே நன்மையும் மனுஷருக்குப் பிரயோஜனமுமானவை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வார்த்தை உண்மையுள்ளது; தேவனிடத்தில் விசுவாசமானவர்கள் நற்கிரியைகளைச் செய்ய ஜாக்கிரதையாயிருக்கும்படி நீ இவைகளைக்குறித்துத் திட்டமாய்ப் போதிக்கவேண்டுமென்று விரும்புகிறேன்; இவைகளே நன்மையும் மனுஷருக்குப் பிரயோஜனமுமானவை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ுரைத்தனங்களுக்கும் அதிகாரங்களுக்கும் கீழ்ப்படிந்து அடங்கியிருக்கவும், சகலவிதமான நற்கிரியைகளையும் செய்ய ஆயத்தமாயிருக்கவ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ீனமான தர்க்கங்களையும் வம்சவரலாறுகளையும், சண்டைகளையும், நியாயப்பிரமாணத்தைக்குறித்து உண்டாகிற வாக்குவாதங்களையும் விட்டு விலகு; அவைகள் அப்பிரயோஜனமும் வீணும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ீனமான தர்க்கங்களையும் வம்சவரலாறுகளையும், சண்டைகளையும், நியாயப்பிரமாணத்தைக்குறித்து உண்டாகிற வாக்குவாதங்களையும் விட்டு விலகு; அவைகள் அப்பிரயோஜனமும் வீணுமாய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ீனமான தர்க்கங்களையும் வம்சவரலாறுகளையும், சண்டைகளையும், நியாயப்பிரமாணத்தைக்குறித்து உண்டாகிற வாக்குவாதங்களையும் விட்டு விலகு; அவைகள் அப்பிரயோஜனமும் வீணுமா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தப்புரட்டனாயிருக்கிற ஒருவனுக்கு நீ இரண்டொருதரம் புத்தி சொன்னபின்பு அவனைவிட்டு விலக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தப்புரட்டனாயிருக்கிற ஒருவனுக்கு நீ இரண்டொருதரம் புத்தி சொன்னபின்பு அவனைவிட்டு விலக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தப்புரட்டனாயிருக்கிற ஒருவனுக்கு நீ இரண்டொருதரம் புத்தி சொன்னபின்பு அவனைவிட்டு விலக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ப்பட்டவன் நிலை தவறி, தன்னிலேதானே ஆக்கினைத்தீர்ப்புடையவனாய்ப் பாவஞ்செய்கிறவனென்று அறிந்திருக்கிறாய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ர்த்தெமாவையாவது தீகிக்குவையாவது உன்னிடத்தில் அனுப்பும்போது நீ நிக்கொப்போலிக்கு என்னிடத்தில் வர ஜாக்கிரதைப்படு; மாரிகாலத்திலே அங்கே தங்கும்படி தீர்மானித்திருக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ர்த்தெமாவையாவது தீகிக்குவையாவது உன்னிடத்தில் அனுப்பும்போது நீ நிக்கொப்போலிக்கு என்னிடத்தில் வர ஜாக்கிரதைப்படு; மாரிகாலத்திலே அங்கே தங்கும்படி தீர்மானித்திரு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சாஸ்திரியாகிய சேனாவுக்கும் அப்பொல்லோவுக்கும் ஒரு குறைவுமில்லாதபடிக்கு அவர்களை ஜாக்கிரதையாய் விசாரித்து வழிவிட்டனுப்ப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ுரைத்தனங்களுக்கும் அதிகாரங்களுக்கும் கீழ்ப்படிந்து அடங்கியிருக்கவும், சகலவிதமான நற்கிரியைகளையும் செய்ய ஆயத்தமாயிருக்கவ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சாஸ்திரியாகிய சேனாவுக்கும் அப்பொல்லோவுக்கும் ஒரு குறைவுமில்லாதபடிக்கு அவர்களை ஜாக்கிரதையாய் விசாரித்து வழிவிட்டனுப்ப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வர்களும் கனியற்றவர்களாயிராதபடி குறைவுகளை நீக்குகிறதற்கேதுவாக நற்கிரியைகளைச் செய்யப்பழகட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வர்களும் கனியற்றவர்களாயிராதபடி குறைவுகளை நீக்குகிறதற்கேதுவாக நற்கிரியைகளைச் செய்யப்பழகட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ோடிருக்கிற யாவரும் உனக்கு வாழ்த்துதல் சொல்லுகிறார்கள். விசுவாசத்திலே நம்மைச் சிநேகிக்கிறவர்களுக்கு வாழ்த்துதல் சொல்லு. கிருபையானது உங்களனைவரோடுங்கூட இருப்பதாக. ஆமெ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ோடிருக்கிற யாவரும் உனக்கு வாழ்த்துதல் சொல்லுகிறார்கள். விசுவாசத்திலே நம்மைச் சிநேகிக்கிறவர்களுக்கு வாழ்த்துதல் சொல்லு. கிருபையானது உங்களனைவரோடுங்கூட இ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ையும் தூஷியாமலும், சண்டை பண்ணாமலும், பொறுமையுள்ளவர்களாய் எல்லா மனுஷருக்கும் சாந்தகுணத்தைக் காண்பிக்கவும் அவர்களுக்கு நினைப்பூட்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ையும் தூஷியாமலும், சண்டை பண்ணாமலும், பொறுமையுள்ளவர்களாய் எல்லா மனுஷருக்கும் சாந்தகுணத்தைக் காண்பிக்கவும் அவர்களுக்கு நினைப்பூட்ட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ையும் தூஷியாமலும், சண்டை பண்ணாமலும், பொறுமையுள்ளவர்களாய் எல்லா மனுஷருக்கும் சாந்தகுணத்தைக் காண்பிக்கவும் அவர்களுக்கு நினைப்பூட்ட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ுற்காலத்திலே நாமும் புத்தியீனரும், கீழ்ப்படியாதவர்களும், வழிதப்பி நடக்கிறவர்களும், பலவித இச்சைகளுக்கும் இன்பங்களுக்கும். அடிமைப்பட்டவர்களும், துர்க்குணத்தோடும் பொறாமையோடும் ஜீவனம்பண்ணுகிறவர்களும், பகைக்கப்படத்தக்கவர்களும், ஒருவரையொருவர் பகைக்கிறவர்களுமாயிருந்த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િક્કા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રંતુ ત્યારબાદ દેવ આપણા તારનારની દયા અને પ્રેમ સૌને પ્રગટ થ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ની સાથે ન્યાયી થવા માટે આપણે કરેલા કૃત્યોને કારણે તેણે આપણને તાર્યા નથી. પરંતુ તેની દયાથી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ને પુનર્જન્મના સ્નાનથી તેના પવિત્ર આત્મા દ્વારા આપણું નવીનીકરણ કરીને દેવે આપણને તાર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આપણા તારનાર ઈસુ ખ્રિસ્ત દ્વારા દેવે એ પવિત્ર આત્મા આપણા ઉપર પુષ્કળ રેડ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આમ, દેવની કૃપા વડે જ આપણે ન્યાયી થયા. અને દેવે આપણને આત્મા આપ્યો જેથી આપણને અનંતજીવન મળે. આપ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ની જ તો આશા રાખીએ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 વાત સાચી છે.આ બધી બાબતો લોકો સમજે એની તું ખાતરી કર એમ હું ઈચ્છું છું. તો જ દેવમાં વિશ્વા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નારા લોકો સારા કાર્યો કરવા માટે પોતાના જીવનને સમર્પિત કરશે. આ બધી વાતો સારી છે, અને સૌ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દદરુંપ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ું લોકોને કહે કે તેઓ હંમેશા આ બાબતો યાદ રાખે: રાજસત્તાને અને અધિકારીઓની સત્તા હેઠળ રહેવું;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એવા લોકોથી દૂર રહેજે જે મૂર્ખાઈભરી દલીલો કરતા હોય, જે લોકો નકામી વંશાવળીઓની વાતો કર્યા કરતા હો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લોકો મૂસાના નિમયશાસ્ત્રના ઉપદેશ વિષે મુશ્કેલીઓ ઊભી કરીને ઝધડતા હોય. આ બાબતો નકામી છે અન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સહાયરુંપ નહિ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ો કોઈ વ્યક્તિ દલીલબાજી કરવાનું કારણ માગતી હોય, તો તું એને ચેતવણી આપ. જો એ વ્યક્તિ દલીલબાજ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નું કારણ ચાલુ રાખે, તો ફરી એક વાર એને ચેતવજે. તેમ છતાં જો તે દલીલબાજી કરવાનું કારણ ચાલુ જ રાખ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તે માણસ સાથે કોઈ સંબંધ રાખત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ું જાણે છે કે એવી વ્યક્તિ દુષ્ટ અને પાપી હોય છે. તેનાં પાપ જ સાબિત કરે છે કે તે ખોટ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ું આર્તિમાસ અને તુખિકસને તારી પાસે મોકલીશ. જ્યારે તેઓને હું ત્યાં મોકલું ત્યારે,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કોપુલિસમાં મારી પાસે આવવાનો પ્રયત્ન કરજે. આ શિયાળા દરમ્યાન ત્યાં રહેવાનું મેં નક્કી કર્ય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્યાંથી ઝેનાસ શાસ્ત્રી અને અપોલોસ પ્રવાસ કરવાના છે. તારાથી થઈ શકે એટલી બધીજ મદદ તું એમના પ્રવા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ધિકારીઓની આજ્ઞા પાળવી અને દરેક સારી વસ્તુ કરવા તત્પર રહેવ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કરજે. જરુંર હોય એવી દરેક વસ્તુ એમને મળી રહે એની તું ખાતરી કરજ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આપણા લોકોએ સારા કામો કરવા માટે તેમના જીવનનો ઉપયોગ કરવાનું શીખવું જ પડશે. જે લોકોને જરુંર હો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વાનું તેઓએ ભલું કરવું જોઈએ. તે પછી તે લોકોના જીવન નકામા નહિ ર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અહીં મારી સાથેના બધા લોકો તને ક્ષેમકુશળ કહે છે. વિશ્વાસમાંના જેઓ આપણા પર પ્રેમ રાખે છે તેમને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્ષેમકુશળ કહેજે.તમ સર્વ પર કૃપા થાઓ.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કોઈ પણ વ્યક્તિના વિષે ખરાબ ન બોલવું; બીજા લોકો સાથે શાંતિથી રહેવું; બીજા લોકો સાથે વિનમ્ર થવ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ઓની સાથે માયાળુ થવું. બીજા લોકો સાથે દયાળુ બનવું. બધા લોકોની સાથે આવો વ્યવહાર કરવાનું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્વાસીઓને ક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ભૂતકાળમાં તો આપણે પણ મૂર્ખ લોકો હતા. આપણે આજ્ઞાઓનું ઉલ્લંઘન કરતા હતા, આપણે ખોટા હતા, અને આપણ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રીરની ઈચ્છાને આધીન થઈ આપણે અનેક પ્રકારનો ભોગ વિલાસ ભોગવતા હતા, અને આપણે તે ઈચ્છાઓ અને વિલાસના ગુલ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 આપણે દુષ્ટ કાર્યોવાળું અને ઈર્ષ્યાળુ જીવન જીવતા હતા. લોકો આપણને ધિક્કારતા હતા અને આપણે એકબીજ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2026-08-03T22:13:41Z</dcterms:created>
  <dcterms:modified xsi:type="dcterms:W3CDTF">2026-08-03T22:13:41Z</dcterms:modified>
  <dc:title>તીતસને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