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ம் யூதாவுக்கு விரோதமாய்ப்போய், அதை நெருக்கி, அதை நமக்குள்ளே பங்கிட்டுக்கொண்டு, அதற்குத் தபேயாலின் குமாரனை ராஜாவாக ஏற்படுத்துவோம் என்று சொன்னதினிமித்தம்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ம் யூதாவுக்கு விரோதமாய்ப்போய், அதை நெருக்கி, அதை நமக்குள்ளே பங்கிட்டுக்கொண்டு, அதற்குத் தபேயாலின் குமாரனை ராஜாவாக ஏற்படுத்துவோம் என்று சொன்னதினிமித்தம்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 பயப்படாமல் அமர்ந்திருக்கப் பார்; இந்த இரண்டு புகைகிற கொள்ளிக்கட்டைகளாகிய சீரியரோடே வந்த ரேத்சீனும், ரெமலியாவின் மகனும் கொண்ட உக்கிரக்கோபத்தினிமித்தம் உன் இருதயம் துவளவேண்டா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 பயப்படாமல் அமர்ந்திருக்கப் பார்; இந்த இரண்டு புகைகிற கொள்ளிக்கட்டைகளாகிய சீரியரோடே வந்த ரேத்சீனும், ரெமலியாவின் மகனும் கொண்ட உக்கிரக்கோபத்தினிமித்தம் உன் இருதயம் துவளவேண்டா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ாகிய ஆண்டவர்: அந்த ஆலோசனை நிலைநிற்பதில்லை, அதின்படி சம்பவிப்பதுமில்லை;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ீரியாவின் தலை தமஸ்கு, தமஸ்குவின் தலை ரேத்சீன்; இன்னும் அறுபத்தைந்து வருஷங்களிலே எப்பிராயீம் ஒரு ஜனமாயிராதபடிக்கு நொறுங்குண்டுபோ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ீரியாவின் தலை தமஸ்கு, தமஸ்குவின் தலை ரேத்சீன்; இன்னும் அறுபத்தைந்து வருஷங்களிலே எப்பிராயீம் ஒரு ஜனமாயிராதபடிக்கு நொறுங்குண்டுபோ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ப்பிராயீமின் தலை சமாரியா, சமாரியாவின் தலை ரெமலியாவின் மகன்; நீங்கள் விசுவாசியாவிட்டால் நிலைபெறமாட்டீர்கள் என்று சொல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ப்பிராயீமின் தலை சமாரியா, சமாரியாவின் தலை ரெமலியாவின் மகன்; நீங்கள் விசுவாசியாவிட்டால் நிலைபெறமாட்டீர்கள் என்று சொல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கர்த்தர் ஆகாசை நோக்கி: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சியாவினுடைய குமாரனாகிய யோதாமின் குமாரன் ஆகாஸ் என்னும் யூதாதேசத்து ராஜாவின் நாட்களிலே, ரேத்சீன் என்னும் சீரியாவின் ராஜாவும், ரெமலியாவின் குமாரனாகிய பெக்கா என்னும் இஸ்ரவேலின் ராஜாவும் எருசலேமினால் யுத்தம்பண்ண வந்தார்கள், அவர்களால் அதைப் பிடிக்கக் கூடாமற்போயிற்ற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உன் தேவனாகிய கர்த்தரிடத்தில் ஒரு அடையாளத்தை வேண்டிக்கொள்; அதை ஆழத்திலிருந்தாகிலும், உன்னதத்திலிருந்தாகிலும் உண்டாகக் கேட்டுக்கொள் என்று சொன்ன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உன் தேவனாகிய கர்த்தரிடத்தில் ஒரு அடையாளத்தை வேண்டிக்கொள்; அதை ஆழத்திலிருந்தாகிலும், உன்னதத்திலிருந்தாகிலும் உண்டாகக் கேட்டுக்கொள் என்று சொன்ன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ாசோ: நான் கேட்கமாட்டேன், நான் கர்த்தரைப் பரீட்சைசெய்யமாட்டேன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ஏசாயா: தாவீதின் வம்சத்தாரே, கேளுங்கள்; நீங்கள் மனுஷரை விசனப்படுத்துகிறது போதாதென்று என் தேவனையும் விசனப்படுத்தப் பார்க்கிறீர்களோ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ஏசாயா: தாவீதின் வம்சத்தாரே, கேளுங்கள்; நீங்கள் மனுஷரை விசனப்படுத்துகிறது போதாதென்று என் தேவனையும் விசனப்படுத்தப் பார்க்கிறீர்களோ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தலால் ஆண்டவர் தாமே உங்களுக்கு ஒரு அடையாளத்தைக் கொடுப்பார்; இதோ, ஒரு கன்னிகை கர்ப்பவதியாகி ஒரு குமாரனைப் பெறுவாள், அவருக்கு இம்மானுவேல் என்று பேரிடுவா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தலால் ஆண்டவர் தாமே உங்களுக்கு ஒரு அடையாளத்தைக் கொடுப்பார்; இதோ, ஒரு கன்னிகை கர்ப்பவதியாகி ஒரு குமாரனைப் பெறுவாள், அவருக்கு இம்மானுவேல் என்று பேரிடுவா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க்காலத்திலே ஆண்டவர் கூலிக்குவாங்கின சவரகன் கத்தியினால், அதாவது, நதியின் அக்கரையிலுள்ள அசீரியா ராஜாவினால் தலைமயிரையும் கால்மயிரையும் சிரைப்பித்து தாடியையும் வாங்கிப்போடுவிப்ப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க்காலத்திலே ஆண்டவர் கூலிக்குவாங்கின சவரகன் கத்தியினால், அதாவது, நதியின் அக்கரையிலுள்ள அசீரியா ராஜாவினால் தலைமயிரையும் கால்மயிரையும் சிரைப்பித்து தாடியையும் வாங்கிப்போடுவிப்ப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ீமையை வெறுத்து நன்மையைத் தெரிந்துகொள்ள அறியும் வயதுமட்டும் அவர் வெண்ணெயையும் தேனையும் சாப்பிடுவ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சியாவினுடைய குமாரனாகிய யோதாமின் குமாரன் ஆகாஸ் என்னும் யூதாதேசத்து ராஜாவின் நாட்களிலே, ரேத்சீன் என்னும் சீரியாவின் ராஜாவும், ரெமலியாவின் குமாரனாகிய பெக்கா என்னும் இஸ்ரவேலின் ராஜாவும் எருசலேமினால் யுத்தம்பண்ண வந்தார்கள், அவர்களால் அதைப் பிடிக்கக் கூடாமற்போயிற்ற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க்காலத்தில் ஒருவன் ஒரு இளம்பசுவையும், இரண்டு ஆடுகளையும் வளர்த்தால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ப் பிள்ளை தீமையை வெறுக்கவும், நன்மையைத் தெரிந்துகொள்ளவும் அறிகிறதற்குமுன்னே, நீ அருவருக்கிற தேசம் அதின் இரண்டு ராஜாக்களால் விட்டுவிடப்ப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ப் பிள்ளை தீமையை வெறுக்கவும், நன்மையைத் தெரிந்துகொள்ளவும் அறிகிறதற்குமுன்னே, நீ அருவருக்கிற தேசம் அதின் இரண்டு ராஜாக்களால் விட்டுவிடப்பட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ைகள் பூரணமாய்ப் பால்கறக்கிறபடியினால் வெண்ணெயைச் சாப்பிடுவான்; தேசத்தின் நடுவில் மீதியாயிருப்பவனெவனும் வெண்ணெயையும் தேனையுமே சாப்பிடுவ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ைகள் பூரணமாய்ப் பால்கறக்கிறபடியினால் வெண்ணெயைச் சாப்பிடுவான்; தேசத்தின் நடுவில் மீதியாயிருப்பவனெவனும் வெண்ணெயையும் தேனையுமே சாப்பிடுவ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ப்பிராயீம் யூதாவைவிட்டுப் பிரிந்த நாள்முதல் வராத நாட்களைக் கர்த்தர் உன்மேலும், உன் ஜனத்தின்மேலும், உன் பிதாவுடைய வம்சத்தின்மேலும், அசீரியாவின் ராஜாவினாலே வரப்பண்ணுவ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ப்பிராயீம் யூதாவைவிட்டுப் பிரிந்த நாள்முதல் வராத நாட்களைக் கர்த்தர் உன்மேலும், உன் ஜனத்தின்மேலும், உன் பிதாவுடைய வம்சத்தின்மேலும், அசீரியாவின் ராஜாவினாலே வரப்பண்ணுவ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நாளிலே, ஆயிரம் வெள்ளிக்காசு பெறும் ஆயிரம் திராட்சச்செடியிருந்த நிலமெல்லாம் முட்செடியும் நெரிஞ்சிலுமா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நாளிலே, ஆயிரம் வெள்ளிக்காசு பெறும் ஆயிரம் திராட்சச்செடியிருந்த நிலமெல்லாம் முட்செடியும் நெரிஞ்சிலுமாக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நாட்களிலே, கர்த்தர் எகிப்து நதிகளின் கடையாந்தரத்திலுள்ள ஈயையும், அசீரியா தேசத்திலிருக்கும் தேனீயையும் பயில்காட்டி அழைப்ப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ீரியர் எப்பிராயீமைச் சார்ந்திருக்கிறார்களென்று தாவீதின் குடும்பத்துக்கு அறிவிக்கப்பட்டபோது, ராஜாவின் இருதயமும் அவன் ஜனத்தின் இருதயமும் காட்டிலுள்ள மரங்கள் காற்றினால் அசைகிறதுபோல் அசைந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நாட்களிலே, கர்த்தர் எகிப்து நதிகளின் கடையாந்தரத்திலுள்ள ஈயையும், அசீரியா தேசத்திலிருக்கும் தேனீயையும் பயில்காட்டி அழைப்ப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ேசமெங்கும் முட்செடியும் நெரிஞ்சிலும் உண்டாயிருப்பதினால், அம்புகளையும் வில்லையும் பிடித்து அங்கே போகவேண்டியதாயிருக்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ைகள் வந்து ஏகமாய் வனாந்தரங்களின் பள்ளத்தாக்குகளிலும், கன்மலைகளின் வெடிப்புகளிலும் எல்லா முட்காடுகளிலும், மேய்ச்சலுள்ள எல்லா இடங்களிலும் தங்க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ண்வெட்டியால் கொத்தப்படுகிற மலைகள் உண்டே; முட்செடிகளுக்கும் நெரிஞ்சில்களுக்கும் பயப்படுவதினால் அவைகளில் ஒன்றிற்கும் போகக் கூடாமையினால், அவைகள் மாடுகளை ஓட்டிவிடுவதற்கும், ஆடுகள் மிதிப்பதற்குமான இடமாயிருக்கும்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ண்வெட்டியால் கொத்தப்படுகிற மலைகள் உண்டே; முட்செடிகளுக்கும் நெரிஞ்சில்களுக்கும் பயப்படுவதினால் அவைகளில் ஒன்றிற்கும் போகக் கூடாமையினால், அவைகள் மாடுகளை ஓட்டிவிடுவதற்கும், ஆடுகள் மிதிப்பதற்குமான இடமாயிருக்கும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ீரியர் எப்பிராயீமைச் சார்ந்திருக்கிறார்களென்று தாவீதின் குடும்பத்துக்கு அறிவிக்கப்பட்டபோது, ராஜாவின் இருதயமும் அவன் ஜனத்தின் இருதயமும் காட்டிலுள்ள மரங்கள் காற்றினால் அசைகிறதுபோல் அசை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கர்த்தர் ஏசாயாவை நோக்கி: நீயும் உன் மகன் சேயார்சூபுமாக வண்ணார் துறைவழியிலுள்ள மேற்குளத்து மதகின் கடைசிமட்டும் ஆகாசுக்கு எதிர்கொண்டுபோய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கர்த்தர் ஏசாயாவை நோக்கி: நீயும் உன் மகன் சேயார்சூபுமாக வண்ணார் துறைவழியிலுள்ள மேற்குளத்து மதகின் கடைசிமட்டும் ஆகாசுக்கு எதிர்கொண்டுபோய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அவனை நோக்கி: சீரியர் எப்பிராயீமோடும், ரெமலியாவின் மகனோடும் உனக்கு விரோதமாகத் துராலோசனை பண்ணி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அவனை நோக்கி: சீரியர் எப்பிராயீமோடும், ரெமலியாவின் மகனோடும் உனக்கு விரோதமாகத் துராலோசனை பண்ணி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અરામીઓએ ઇસ્રાએલીઓ સાથે અને તેમના રાજા જે રમાલ્યાના પુત્ર છે તેની સાથે હાથ મિલાવીનેે તારી વિરુદ્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વત્રું રચ્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ઓ કહે છે, અમે યહૂદા પર ચઢાઇ કરીશું અને તેને કબજે કરીશું. પછી અમે યરૂશાલેમ પર ચઢાઇ કરીશું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ટાબએલના પુત્રને તેઓનો રાજા બનાવીશું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પણ યહોવા મારા દેવ કહે છે, “આ યોજના સફળ થ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કારણ કે દમસ્ક, અરામની રાજધાની છે. અને રસીન દમસ્કનો નેતા છે. અને પાંસઠ વર્ષમાં એફ્રાઇમ પણ ના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મ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સમરૂન એફ્રાઇમ ની રાજધાની છે. અને પેકાહ સમરૂનનો નેતા છે. શું તમે મારા શબ્દોને માનશો નહિ? હું તમાર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ક્ષણ કરું તેવું તમે ઇચ્છતા હો તો તમે, હું જે કહું તે વાતમાં વિશ્વાસ રાખવાનું જરુંર શીખ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થોડા વખતમાં આહાઝ રાજા ઉપર યહોવાએ બીજો સંદેશો મોકલ્ય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તે સમયે ઉઝિઝયાનો પૌત્ર અને યોથામનો પુત્ર આહાઝ યહૂદામા શાસન કરતો હતો ત્યારે અરામના રાજા રસીને તથ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યહોવાને, તારા દેવને એંધાણી બતાવવા કહે; પછી ભલે એ નીચામાં નીચા પાતાળમાંથી કે, ઊંચામાં ઊંચ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કાશમાંથી બતાવ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પરંતુ આહાઝે કહ્યું, “ના, મારે એંધાણીની માંગણી કરી યહોવાની કસોટી કરવી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્યારે યશાયાએ જવાબ આપ્યો, “સાંભળ, દાઉદના વંશજ. તું માણસોને વાજ આણીને ધરાયો નથી? તારે મારા દેવ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વાજ આણવો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એટલે યહોવા પોતે તમને એંધાણી બતાવશે:જુઓ, એક કુમારીને ગર્ભ રહ્યો છે, અને તે એક પુત્રને જન્મ આપ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નું નામ ‘ઇમ્માનુએલ’ એટલે કે આપણી સાથે દેવ એવું પડ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ે દિવસે યહોવા નદીને સામે કાંઠેથી ભાડે લાવેલા અસ્ત્રા વડે તમારું માથું અને પગોના મૂંડી નાખશ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મારી દાઢી પણ છોલી નાખ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તે સારાસારનો વિવેક કરતો થાય, ત્યાં સુધીમાં તો તે દહીં અને મધ ખાતો થઇ ગયો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સ્રાએલના રાજા રમાલ્યાના પુત્ર પેકાહ સાથે યરૂશાલેમ ઉપર ચઢાઇ કરી, પણ તેને કબજે ન કરી શક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તે દિવસે પ્રત્યેક માણસ એક વાછરડું અને બે ઘેટાં પાળી શક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એ બાળક નરસાનો ત્યાગ કરી, સારાને પસંદ કરતા શીખશે. તે પહેલાઁ તું જેનાથી ભયભીત થાય છે તે બે રાજાઓ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શો ઉજ્જડ થ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અને તે તેઓથી દૂધ મેળવશે જે ફકત દહીં ખાવા જેટલું જ પૂરતું થશે. અને જે બધા પ્રદેશમાં બાકી રહી ગ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શે તે બધાં દહીં અને મધ ખા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એફ્રાઇમ યહૂદાથી જુદો પડ્યો ત્યાર પછી આવ્યા નહોતા એવા દિવસો યહોવા તારા પર, તારી પ્રજા પર તથ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રા બાપના કુટુંબ પર લાવશે. તે આશ્શૂરના રાજાને બોલાવી લા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ે દિવસે જે જે જગાએ 1,000 ચાંદીના ટુકડાના મૂલના 1,000 દ્રાક્ષના વેલાઓ હતા ત્યાં ત્યાં કાંટા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ઝાંખરા ઊગ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તે દિવસે યહોવા મિસરની નદીની દૂરની શાખાઓમાંથી સીટી મારીને માખીઓને અને આશ્શૂરમાંથી મધમાખી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જ્યારે યહૂદાના રાજાને એ સમાચાર મળ્યા કે, “અરામીઓએ એફ્રાઇમ લોકો સાથે જોડાણ કર્યું છે.” ત્યારે રાજ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ોલા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માણસ, ધનુષબાણ લઇને ત્યાં ફકત શિકાર કરવા જશે, કારણ, કાંટા અને ઝાંખરાંથી બધો પ્રદેશ છવાઇ ગયો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ે બધી આવીને, કરાડોની બખોલમાં અને ખડકોની ફાંટોમાં વાસો કરશે, ઝાંખરાં અને બીડો તેમનાથી ઢંકા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પહેલાં જે ટેકરાઓ ઉપર કોદાળી વડે ખેતી થતી હતી, ત્યાં કાટાં અને ઝાંખરાની બીકથી કોઇ પગ સુદ્ધ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ૂકશે નહિ, ત્યાં બળદોને છૂટા મૂકવામાં આવશે અને બકરા ચર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પ્રજાના હૈયા વનનાં વૃક્ષો પવનથી ધ્રુજે એમ ૂજવા લાગ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્યારબાદ યહોવાએ યશાયાને કહ્યું, “જા, તારા પુત્ર શઆર-યાશૂબને લઇને ધોબીઘાટને રસ્તે આવતા ઉપલા કુંડ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ળાના છેડે આહાઝને મળવા જાઓ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અને તેને કહે કે, ‘મક્કમ રહેજે. ગભરાઇશ નહિ અને હિંમત હારીશ નહિ અરામી રસીન અને રમાલ્યાનો પુત્ર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ઓલવાઇ જતી મશાલ જેવા છે, તેમના ગુસ્સાથી તમે ડરશ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2026-09-07T03:55:53Z</dcterms:created>
  <dcterms:modified xsi:type="dcterms:W3CDTF">2026-09-07T03:55:53Z</dcterms:modified>
  <dc:title>યશાયા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