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5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 மனிதனே நீ எங்கே போகின்றாய்?
காலையில் மலர்ந்து மாலையில் மறையும்
மலராய் வாழ்கின்றாய் 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ண்ணில் பிறந்த மானிடனே 
மண்ணுக்கே நீ திரும்புவாய்
மரணம் உன்னை நெருங்கும் போது
எங்கே நீ ஓடுவாய் 
மரணத்தின் பின்னே நடப்பது என்ன
என்பதை நீ அறிவாயோ --- ஓ
2. பாவியாய் பிறந்த மானிடனே 
பாவியாய் நீ மரிக்கின்றாய்
இயேசுவை உள்ளத்தில் ஏற்றுக்கொண்டால் நீ
இன்றே மரணத்தை வென்றிடுவாய்
நித்திய ஜீவனை பெற்று நீ மோட்சத்தில்
நிலைத்தென்றும் வாழ்ந்திடுவாய் --- ஓ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2026-07-30T10:28:25Z</dcterms:created>
  <dcterms:modified xsi:type="dcterms:W3CDTF">2026-07-30T10:28:25Z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