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னும் தேவன் ஆபிரகாமை நோக்கி: உன் மனைவி சாராயை இனி சாராய் என்று அழையாதிருப்பாயாக; சாராள் என்பது அவளுக்குப் பேராயிருக்க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அவளை ஆசீர்வதித்து, அவளாலே உனக்கு ஒரு குமாரனையும் தருவேன்; அவள் ஜாதிகளுக்குத் தாயாகவும், அவளாலே ஜாதிகளின் ராஜாக்கள் உண்டாகவும், அவளை ஆசீர்வதிப்பேன்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அவளை ஆசீர்வதித்து, அவளாலே உனக்கு ஒரு குமாரனையும் தருவேன்; அவள் ஜாதிகளுக்குத் தாயாகவும், அவளாலே ஜாதிகளின் ராஜாக்கள் உண்டாகவும், அவளை ஆசீர்வதிப்பேன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ஆபிரகாம் முகங்குப்புற விழுந்து நகைத்து: நூறுவயதானவனுக்குப் பிள்ளை பிறக்குமோ? தொண்ணூறு வயதான சாராள் பிள்ளை பெறுவாளோ? என்று தன் இருதயத்திலே சொல்லிக்கொண்ட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ஆபிரகாம் முகங்குப்புற விழுந்து நகைத்து: நூறுவயதானவனுக்குப் பிள்ளை பிறக்குமோ? தொண்ணூறு வயதான சாராள் பிள்ளை பெறுவாளோ? என்று தன் இருதயத்திலே சொல்லிக்கொண்ட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ஸ்மவேல் உமக்கு முன்பாகப் பிழைப்பானாக! என்று ஆபிரகாம் தேவனிடத்தில் விண்ணப்பம் பண்ணி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தேவன்: உன் மனைவியாகிய சாராள் நிச்சயமாய் உனக்கு ஒரு குமாரனைப் பெறுவாள், அவனுக்கு ஈசாக்கு என்று பேரிடுவாயாக; என் உடன்படிக்கையை அவனுக்கும் அவனுக்குப் பின்வரும் அவன் சந்ததிக்கும் நித்திய உடன்படிக்கையாக ஸ்தாபிப்ப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தேவன்: உன் மனைவியாகிய சாராள் நிச்சயமாய் உனக்கு ஒரு குமாரனைப் பெறுவாள், அவனுக்கு ஈசாக்கு என்று பேரிடுவாயாக; என் உடன்படிக்கையை அவனுக்கும் அவனுக்குப் பின்வரும் அவன் சந்ததிக்கும் நித்திய உடன்படிக்கையாக ஸ்தாபிப்ப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ஸ்மவேலுக்காகவும் நீ செய்த விண்ணப்பத்தைக் கேட்டேன்; நான் அவனை ஆசீர்வதித்து, அவனை மிகவும் அதிகமாகப் பலுகவும் பெருகவும் பண்ணுவேன்; அவன் பன்னிரண்டு பிரபுக்களைப் பெறுவான்; அவனைப் பெரிய ஜாதியாக்குவ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ஸ்மவேலுக்காகவும் நீ செய்த விண்ணப்பத்தைக் கேட்டேன்; நான் அவனை ஆசீர்வதித்து, அவனை மிகவும் அதிகமாகப் பலுகவும் பெருகவும் பண்ணுவேன்; அவன் பன்னிரண்டு பிரபுக்களைப் பெறுவான்; அவனைப் பெரிய ஜாதியாக்குவ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் நுனித்தோலின் மாம்சத்தை விருத்தசேதனம்பண்ணக்கடவீர்கள்; அது எனக்கும் உங்களுக்குமுள்ள உடன்படிக்கைக்கு அடையாளமாயிருக்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ருகிற வருஷத்தில் குறித்தகாலத்திலே சாராள் உனக்குப் பெறப்போகிற ஈசாக்கோடே நான் என் உடன்படிக்கையை உண்டாக்குவேன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ருகிற வருஷத்தில் குறித்தகாலத்திலே சாராள் உனக்குப் பெறப்போகிற ஈசாக்கோடே நான் என் உடன்படிக்கையை உண்டாக்குவேன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் ஆபிரகாமோடே பேசி முடிந்த பின்பு, அவர் அவனைவிட்டு எழுந்தருளின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ஆபிரகாம் தன் குமாரனாகிய இஸ்மவேலையும், தன் வீட்டிலே பிறந்த யாவரையும், தான் பணத்திற்குக் கொண்ட அனைவருமாகிய தன் வீட்டிலுள்ள ஆண்பிள்ளைகள் எல்லாரையும் சேர்த்து. தேவன் தனக்குச் சொன்னபடி, அவர்கள் நுனித்தோலின் மாம்சத்தை அந்நாளிலேதானே விருத்தசேதனம் பண்ணி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ஆபிரகாம் தன் குமாரனாகிய இஸ்மவேலையும், தன் வீட்டிலே பிறந்த யாவரையும், தான் பணத்திற்குக் கொண்ட அனைவருமாகிய தன் வீட்டிலுள்ள ஆண்பிள்ளைகள் எல்லாரையும் சேர்த்து. தேவன் தனக்குச் சொன்னபடி, அவர்கள் நுனித்தோலின் மாம்சத்தை அந்நாளிலேதானே விருத்தசேதனம் பண்ணி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ஆபிரகாம் தன் குமாரனாகிய இஸ்மவேலையும், தன் வீட்டிலே பிறந்த யாவரையும், தான் பணத்திற்குக் கொண்ட அனைவருமாகிய தன் வீட்டிலுள்ள ஆண்பிள்ளைகள் எல்லாரையும் சேர்த்து. தேவன் தனக்குச் சொன்னபடி, அவர்கள் நுனித்தோலின் மாம்சத்தை அந்நாளிலேதானே விருத்தசேதனம் பண்ணி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பிரகாமின் நுனித்தோலின் மாம்சம் விருத்தசேதனம் பண்ணப்படும்போது, அவன் தொண்ணூற்றொன்பது வயதாயிருந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ுடைய குமாரன் இஸ்மவேலுடைய நுனித்தோலின் மாம்சம் விருத்தசேதனம்பண்ணப்படும்போது, அவன் பதின்மூன்று வயதாயிருந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ஒரேநாளில் ஆபிரகாமும் அவன் குமாரன் இஸ்மவேலும் விருத்தசேதனம்பண்ணப்பட்ட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ீட்டிலே பிறந்தவர்களும் அந்நியரிடத்திலே பணத்திற்குக் கொள்ளப்பட்டவர்களுமாகிய அவன் வீட்டு மனுஷர்கள் எல்லாரும் அவனோடேகூட விருத்தசேதனம்பண்ணப்பட்ட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ில் தலைமுறை தலைமுறையாகப் பிறக்கும் ஆண்பிள்ளைகளையெல்லாம் எட்டாம் நாளிலே விருத்தசேதனம்பண்ணப்படவேண்டும்; வீட்டிலே பிறந்த பிள்ளையும் உன் வித்தல்லாத அந்நியனிடத்தில் பணத்திற்குக் கொள்ளப்பட்ட எந்தப் பிள்ளையும், அப்படியே விருத்தசேதனம்பண்ணப்படவேண்ட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ீட்டிலே பிறந்தவர்களும் அந்நியரிடத்திலே பணத்திற்குக் கொள்ளப்பட்டவர்களுமாகிய அவன் வீட்டு மனுஷர்கள் எல்லாரும் அவனோடேகூட விருத்தசேதனம்பண்ணப்பட்ட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ாம் தொண்ணூற்றொன்பது வயதானபோது, கர்த்தர் ஆபிராமுக்குத் தரிசனமாகி: நான் சர்வவல்லமையுள்ள தேவன்; நீ எனக்கு முன்பாக நடந்துகொண்டு உத்தமனாயிர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ாம் தொண்ணூற்றொன்பது வயதானபோது, கர்த்தர் ஆபிராமுக்குத் தரிசனமாகி: நான் சர்வவல்லமையுள்ள தேவன்; நீ எனக்கு முன்பாக நடந்துகொண்டு உத்தமனாயிர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னக்கும் எனக்கும் நடுவாக என் உடன்படிக்கையை ஏற்படுத்தி, உன்னை மிகவும் திரளாய்ப் பெருகப்பண்ணுவேன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ஆபிராம் முகங்குப்புற விழுந்து வணங்கினான். தேவன் அவனோடே பேசி: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ோடே பண்ணுகிற என் உடன்படிக்கை என்னவென்றால், நீ திரளான ஜாதிகளுக்குத் தகப்பனாவாய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னி உன் பேர் ஆபிராம் என்னப்படாமல், நான் உன்னைத் திரளான ஜாதிகளுக்குத் தகப்பனாக ஏற்படுத்தினபடியால், உன் பேர் ஆபிரகாம் என்னப்பட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னி உன் பேர் ஆபிராம் என்னப்படாமல், நான் உன்னைத் திரளான ஜாதிகளுக்குத் தகப்பனாக ஏற்படுத்தினபடியால், உன் பேர் ஆபிரகாம் என்னப்பட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ன்னை மிகவும் அதிகமாய்ப் பலுகப்பண்ணி, உன்னிலே ஜாதிகளை உண்டாக்குவேன்; உன்னிடத்திலிருந்து ராஜாக்கள் தோன்றுவ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ன்னை மிகவும் அதிகமாய்ப் பலுகப்பண்ணி, உன்னிலே ஜாதிகளை உண்டாக்குவேன்; உன்னிடத்திலிருந்து ராஜாக்கள் தோன்றுவ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ில் தலைமுறை தலைமுறையாகப் பிறக்கும் ஆண்பிள்ளைகளையெல்லாம் எட்டாம் நாளிலே விருத்தசேதனம்பண்ணப்படவேண்டும்; வீட்டிலே பிறந்த பிள்ளையும் உன் வித்தல்லாத அந்நியனிடத்தில் பணத்திற்குக் கொள்ளப்பட்ட எந்தப் பிள்ளையும், அப்படியே விருத்தசேதனம்பண்ணப்படவேண்ட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க்கும் உனக்குப் பின்வரும் உன் சந்ததிக்கும் நான் தேவனாயிருக்கும்படி எனக்கும் உனக்கும், உனக்குப்பின் தலைமுறை தலைமுறையாக வரும் உன் சந்ததிக்கும் நடுவே, என் உடன்படிக்கையை நித்திய உடன்படிக்கையாக ஸ்தாபிப்ப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க்கும் உனக்குப் பின்வரும் உன் சந்ததிக்கும் நான் தேவனாயிருக்கும்படி எனக்கும் உனக்கும், உனக்குப்பின் தலைமுறை தலைமுறையாக வரும் உன் சந்ததிக்கும் நடுவே, என் உடன்படிக்கையை நித்திய உடன்படிக்கையாக ஸ்தாபிப்ப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பரதேசியாய்த் தங்கிவருகிற கானான் தேசமுழுவதையும், உனக்கும் உனக்குப் பின்வரும் உன் சந்ததிக்கும் நித்திய சுதந்தரமாகக் கொடுத்து, நான் அவர்களுக்குத் தேவனாயிருப்பேன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பரதேசியாய்த் தங்கிவருகிற கானான் தேசமுழுவதையும், உனக்கும் உனக்குப் பின்வரும் உன் சந்ததிக்கும் நித்திய சுதந்தரமாகக் கொடுத்து, நான் அவர்களுக்குத் தேவனாயிருப்பேன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னும் தேவன் ஆபிரகாமை நோக்கி: இப்பொழுது நீயும், உனக்குப் பின் தலைமுறை தலைமுறையாக வரும் உன் சந்ததியும், என் உடன்படிக்கையைக் கைக்கொள்ளுங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னும் தேவன் ஆபிரகாமை நோக்கி: இப்பொழுது நீயும், உனக்குப் பின் தலைமுறை தலைமுறையாக வரும் உன் சந்ததியும், என் உடன்படிக்கையைக் கைக்கொள்ளுங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க்கும் உங்களுக்கும், உனக்குப் பின்வரும் உன் சந்ததிக்கும் நடுவே உண்டாகிறதும், நீங்கள் கைக்கொள்ள வேண்டியதுமான என் உடன்படிக்கை என்னவென்றால், உங்களுக்குள் பிறக்கும் சகல ஆண்பிள்ளைகளும் விருத்தசேதனம் பண்ணப்படவேண்டும்;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க்கும் உங்களுக்கும், உனக்குப் பின்வரும் உன் சந்ததிக்கும் நடுவே உண்டாகிறதும், நீங்கள் கைக்கொள்ள வேண்டியதுமான என் உடன்படிக்கை என்னவென்றால், உங்களுக்குள் பிறக்கும் சகல ஆண்பிள்ளைகளும் விருத்தசேதனம் பண்ணப்படவேண்டும்;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வீட்டிலே பிறந்த பிள்ளையும், உன் பணத்திற்குக் கொள்ளப்பட்டவனும், விருத்தசேதனம்பண்ணப்படுவது அவசியம்; இப்படி என் உடன்படிக்கை உங்கள் மாம்சத்திலே நித்திய உடன்படிக்கையாக இருக்கக் கடவ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வீட்டிலே பிறந்த பிள்ளையும், உன் பணத்திற்குக் கொள்ளப்பட்டவனும், விருத்தசேதனம்பண்ணப்படுவது அவசியம்; இப்படி என் உடன்படிக்கை உங்கள் மாம்சத்திலே நித்திய உடன்படிக்கையாக இருக்கக் கடவ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ுனித்தோலின் மாம்சம் விருத்தசேதனம்பண்ணப்படாதிருக்கிற நுனித்தோலுள்ள ஆண்பிள்ளையிருந்தால், அந்த ஆத்துமா என் உடன்படிக்கையை மீறினபடியால், தன் ஜனத்தில் இராதபடிக்கு அறுப்புண்டுபோவான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ுனித்தோலின் மாம்சம் விருத்தசேதனம்பண்ணப்படாதிருக்கிற நுனித்தோலுள்ள ஆண்பிள்ளையிருந்தால், அந்த ஆத்துமா என் உடன்படிக்கையை மீறினபடியால், தன் ஜனத்தில் இராதபடிக்கு அறுப்புண்டுபோவான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னும் தேவன் ஆபிரகாமை நோக்கி: உன் மனைவி சாராயை இனி சாராய் என்று அழையாதிருப்பாயாக; சாராள் என்பது அவளுக்குப் பேராயிருக்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26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मैं उसको आशीष दूंगा, और तुझ को उसके द्वारा एक पुत्र दूंगा; और मैं उसको ऐसी आशीष दूंगा, कि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ति जाति की मूलमाता हो जाएगी; और उसके वंश में राज्य राज्य के राजा उत्पन्न हो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तब इब्राहीम मुंह के बल गिर पड़ा और हंसा, और अपने मन ही मन कहने लगा, क्या सौ वर्ष के पुरूष के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न्तान होगा और क्या सारा जो नब्बे वर्ष की है पुत्र जनेगी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इब्राहीम ने परमेश्वर से कहा, इश्माएल तेरी दृष्टि में बना रहे! यही बहुत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तब परमेश्वर ने कहा, निश्चय तेरी पत्नी सारा के तुझ से एक पुत्र उत्पन्न होगा; और तू उसका नाम इसहा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खना: और मैं उसके साथ ऐसी वाचा बान्धूंगा जो उसके पश्चात उसके वंश के लिये युग युग की वाचा हो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इश्माएल के विषय में भी मैं ने तेरी सुनी है: मैं उसको भी आशीष दूंगा, और उसे फुलाऊं फलाऊंगा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त्यन्त ही बढ़ा दूंगा; उससे बारह प्रधान उत्पन्न होंगे, और मैं उससे एक बड़ी जाति बन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ुम अपनी अपनी खलड़ी का खतना करा लेना; जो वाचा मेरे और तुम्हारे बीच में है, उसका यही चिन्ह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परन्तु मैं अपनी वाचा इसहाक ही के साथ बान्धूंगा जो सारा से अगले वर्ष के इसी नियुक्त समय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न्न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तब परमेश्वर ने इब्राहीम से बातें करनी बन्द कीं और उसके पास से ऊपर चढ़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तब इब्राहीम ने अपने पुत्र इश्माएल को, उसके घर में जितने उत्पन्न हुए थे, और जितने उसके रुपे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ोल लिये गए थे, निदान उसके घर में जितने पुरूष थे, उन सभों को लेके उसी दिन परमेश्वर के वचन के अनुस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की खलड़ी का खतन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जब इब्राहीम की खलड़ी का खतना हुआ तब वह निन्नानवे वर्ष क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जब उसके पुत्र इश्माएल की खलड़ी का खतना हुआ तब वह तेरह वर्ष क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इब्राहीम और उसके पुत्र इश्माएल दोनों का खतना एक ही दिन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उसके घर में जितने पुरूष थे जो घर में उत्पन्न हुए, तथा जो परदेशियों के हाथ से मोल लिये गए थ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पीढ़ी पीढ़ी में केवल तेरे वंश ही के लोग नहीं पर जो तेरे घर में उत्पन्न हों, वा परदेशियों को रुप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ब का खतना उसके साथ ही हुआ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जब अब्राम निन्नानवे वर्ष का हो गया, तब यहोवा ने उसको दर्शन देकर कहा मैं सर्वशक्तिमान ईश्वर हू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री उपस्थिति में चल और सिद्ध होता 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मैं तेरे साथ वाचा बान्धूंगा, और तेरे वंश को अत्यन्त ही बढ़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ब अब्राम मुंह के बल गिरा: और परमेश्वर उससे यों बातें कहता गय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देख, मेरी वाचा तेरे साथ बन्धी रहेगी, इसलिये तू जातियों के समूह का मूलपिता हो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सो अब से तेरा नाम अब्राम न रहेगा परन्तु तेरा नाम इब्राहीम होगा क्योंकि मैं ने तुझे जातिय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ूह का मूलपिता ठहरा द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मैं तुझे अत्यन्त ही फुलाऊं फलाऊंगा, और तुझ को जाति जाति का मूल बना दूंगा, और तेरे वंश में राज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न्न हो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कर मोल लिये जाए, ऐसे सब पुरूष भी जब आठ दिन के हो जाए, तब उनका खतना कि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मैं तेरे साथ, और तेरे पश्चात पीढ़ी पीढ़ी तक तेरे वंश के साथ भी इस आशय की युग युग की वाच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न्धता हूं, कि मैं तेरा और तेरे पश्चात तेरे वंश का भी परमेश्वर रह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मैं तुझ को, और तेरे पश्चात तेरे वंश को भी, यह सारा कनान देश, जिस में तू परदेशी हो कर रहता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स रीति दूंगा कि वह युग युग उनकी निज भूमि रहेगी, और मैं उनका परमेश्वर रह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फिर परमेश्वर ने इब्राहीम से कहा, तू भी मेरे साथ बान्धी हुई वाचा का पालन करना; तू और तेरे पश्चा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ेरा वंश भी अपनी अपनी पीढ़ी में उसका पालन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मेरे साथ बान्धी हुई वाचा, जो तुझे और तेरे पश्चात तेरे वंश को पालनी पड़ेगी, सो यह है, कि तुम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एक एक पुरूष का खतना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जो तेरे घर में उत्पन्न हो, अथवा तेरे रुपे से मोल लिया जाए, उसका खतना अवश्य ही किया जाए; सो मे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ाचा जिसका चिन्ह तुम्हारी देह में होगा वह युग युग रहे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जो पुरूष खतनारहित रहे, अर्थात जिसकी खलड़ी का खतना न हो, वह प्राणी अपने लोगों मे से नाश किया जाए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ि उसने मेरे साथ बान्धी हुई वाचा को तोड़ द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फिर परमेश्वर ने इब्राहीम से कहा, तेरी जो पत्नी सारै है, उसको तू अब सारै न कहना, उसका नाम सा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2026-08-03T00:19:37Z</dcterms:created>
  <dcterms:modified xsi:type="dcterms:W3CDTF">2026-08-03T00:19:37Z</dcterms:modified>
  <dc:title>ஆதியாகமம்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