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the name of Jesus with you,
Child of sorrow and of woe ; 
It will joy and comfort give you — 
Take it then where'er you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cious name, . . oh, how sweet ! . . 
Hope of earth and joy of heaven ! 
Precious name, . . oh, how sweet ! . 
Hope of earth and joy of hea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ake the name of Jesus ever, 
As a shield from every snare ; 
If temptations round you gather, 
Breathe that holy name in pray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precious name of Jesus ! 
How it thrills our souls with joy, 
When His loving arms receive us, 
And His songs our tongues emplo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t the name of Jesus bowing, 
Falling prostrate at His feet, 
King of kings in heaven we'll crown Him,
When our journey is comple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2026-09-16T16:05:45Z</dcterms:created>
  <dcterms:modified xsi:type="dcterms:W3CDTF">2026-09-16T16:05:45Z</dcterms:modified>
  <dc:title>Hymn : 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