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7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ake the name of Jesus with you,
Child of sorrow and of woe ; 
It will joy and comfort give you — 
Take it then where'er you go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ecious name, . . oh, how sweet ! . . 
Hope of earth and joy of heaven ! 
Precious name, . . oh, how sweet ! . 
Hope of earth and joy of heaven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ake the name of Jesus ever, 
As a shield from every snare ; 
If temptations round you gather, 
Breathe that holy name in prayer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the precious name of Jesus ! 
How it thrills our souls with joy, 
When His loving arms receive us, 
And His songs our tongues employ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t the name of Jesus bowing, 
Falling prostrate at His feet, 
King of kings in heaven we'll crown Him,
When our journey is complet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2026-07-31T14:01:43Z</dcterms:created>
  <dcterms:modified xsi:type="dcterms:W3CDTF">2026-07-31T14:01:43Z</dcterms:modified>
  <dc:title>Hymn : 91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