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02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கிருபைகளால்
என்னை காத்துக் கொண்டீரே
அப்பா உம் கிருபைகளால் என்னை
அணைத்துக் கொண்ட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ங்கி நடத்தும் கிருபையிது
தாழ்வில் நினைத்த கிருபையிது
தந்தையும் தாயும் கைவிட்டாலும்
தயவாய் காக்கும் தேவ கிருபை –-- அப்ப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யாதியின் நேரத்தில் காத்த கிருபை
விடுதலை கொடுத்த தேவ கிருபை
சூழ்நிலைகள் மாறினாலும்
மாறாமல் தாங்கிட்ட தேவ கிருபை –-- அப்ப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ஷ்டத்தின் நேரத்தில் காத்த கிருபை
கண்ணீரை மாற்றின தேவ கிருபை
தடைகள் யாவையும் உடைத்து எறிந்து
வெற்றியைத் தந்திட்ட தேவ கிருபை –-- அப்ப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2026-09-08T16:13:23Z</dcterms:created>
  <dcterms:modified xsi:type="dcterms:W3CDTF">2026-09-08T16:13:23Z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