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2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்பா உம் கிருபைகளால்
என்னை காத்துக் கொண்டீரே
அப்பா உம் கிருபைகளால் என்னை
அணைத்துக் கொண்டீ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ாங்கி நடத்தும் கிருபையிது
தாழ்வில் நினைத்த கிருபையிது
தந்தையும் தாயும் கைவிட்டாலும்
தயவாய் காக்கும் தேவ கிருபை –-- அப்ப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ியாதியின் நேரத்தில் காத்த கிருபை
விடுதலை கொடுத்த தேவ கிருபை
சூழ்நிலைகள் மாறினாலும்
மாறாமல் தாங்கிட்ட தேவ கிருபை –-- அப்ப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கஷ்டத்தின் நேரத்தில் காத்த கிருபை
கண்ணீரை மாற்றின தேவ கிருபை
தடைகள் யாவையும் உடைத்து எறிந்து
வெற்றியைத் தந்திட்ட தேவ கிருபை –-- அப்பா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2026-07-25T13:25:41Z</dcterms:created>
  <dcterms:modified xsi:type="dcterms:W3CDTF">2026-07-25T13:25:41Z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