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presProps" Target="presProps.xml"/>
  <Relationship Id="rId92" Type="http://schemas.openxmlformats.org/officeDocument/2006/relationships/viewProps" Target="viewProps.xml"/>
  <Relationship Id="rId9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ேறொரு உவமையை அவர்களுக்குச் சொன்னார்: பரலோகராஜ்யம் கடுகு விதைக்கு ஒப்பாயிருக்கிறது; அதை ஒரு மனுஷன் எடுத்துத் தன் நிலத்தில் விதை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சகல விதைகளிலும் சிறிதாயிருந்தும், வளரும்போது, சகல பூண்டுகளிலும் பெரிதாகி, ஆகாயத்துப்பறவைகள் அதின் கிளைகளில் வந்து அடையத்தக்க மரமாகுமெ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சகல விதைகளிலும் சிறிதாயிருந்தும், வளரும்போது, சகல பூண்டுகளிலும் பெரிதாகி, ஆகாயத்துப்பறவைகள் அதின் கிளைகளில் வந்து அடையத்தக்க மரமாகுமெ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 அவர்களுக்குச் சொன்னார்: பரலோகராஜ்யம் புளித்த மாவுக்கு ஒப்பாயிருக்கிறது; அதை ஒரு ஸ்திரீ எடுத்து, முழுவதும் புளிக்கும் வரைக்கும், மூன்றுபடி மாவிலே அடக்கிவைத்தா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 அவர்களுக்குச் சொன்னார்: பரலோகராஜ்யம் புளித்த மாவுக்கு ஒப்பாயிருக்கிறது; அதை ஒரு ஸ்திரீ எடுத்து, முழுவதும் புளிக்கும் வரைக்கும், மூன்றுபடி மாவிலே அடக்கிவைத்தா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ையெல்லாம் இயேசு ஜனங்களோடே உவமைகளாகப் பேசினார். உவமைகளினாலேயன்றி, அவர்களோடே பேச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 வாயை உவமைகளால் திறப்பேன், உலகத்தோற்றமுதல் மறைபொருளானவைகளை வெளிப்படுத்துவேன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 வாயை உவமைகளால் திறப்பேன், உலகத்தோற்றமுதல் மறைபொருளானவைகளை வெளிப்படுத்துவேன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இயேசு ஜனங்களை அனுப்பிவிட்டு வீட்டுக்குப்போனார். அவருடைய சீஷர்கள் அவரிடத்தில் வந்து, நிலத்தின் களைகளைப்பற்றிய உவமையை எங்களுக்கு வெளிப்படுத்தவேண்டுமென்று கே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இயேசு ஜனங்களை அனுப்பிவிட்டு வீட்டுக்குப்போனார். அவருடைய சீஷர்கள் அவரிடத்தில் வந்து, நிலத்தின் களைகளைப்பற்றிய உவமையை எங்களுக்கு வெளிப்படுத்தவேண்டுமென்று கே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ெஜமானுடைய வேலைக்காரர் அவனிடத்தில் வந்து: ஆண்டவனே, நீர் உமது நிலத்தில் நல்ல விதையை விதைத்தீர் அல்லவா? பின்னை அதில் களைகள் எப்படி உண்டானது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பிரதியுத்தரமாக நல்ல விதையை விதைக்கிறவன் மனுஷகுமார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ிலம் உலகம்; நல்ல விதை ராஜ்யத்தின் புத்திரர்; களைகள் பொல்லாங்கனுடைய புத்திரர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ைகளை விதைக்கிற சத்துரு பிசாசு; அறுப்பு உலகத்தின் முடிவு; அறுக்கிறவர்கள் தேவதூத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தலால், களைகளைச் சேர்த்து அக்கினியால் சுட்டெரிக்கிறதுபோல, இவ்வுலகத்தின் முடிவிலே நட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னுஷகுமாரன் தம்முடைய தூதர்களை அனுப்புவார்; அவர்கள் அவருடைய ராஜ்யத்தில் இருக்கிற சகல இடறல்களையும் அக்கிரமஞ் செய்கிறவர்களையும் சேர்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னுஷகுமாரன் தம்முடைய தூதர்களை அனுப்புவார்; அவர்கள் அவருடைய ராஜ்யத்தில் இருக்கிற சகல இடறல்களையும் அக்கிரமஞ் செய்கிறவர்களையும் சேர்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ை அக்கினிச் சூளையிலே போடுவார்கள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நீதிமான்கள் தங்கள் பிதாவின் ராஜ்யத்திலே சூரியனைப்போலப் பிரகாசிப்பார்கள். கேட்கிறதற்கு காதுள்ளவன் கேட்க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ன்றியும், பரலோகராஜ்யம் நிலத்தில் புதைத்திருக்கிற பொக்கிஷத்துக்கு ஒப்பாயிருக்கிறது; அதை ஒரு மனுஷன் கண்டு, மறைத்து, அதைப் பற்றிய சந்தோஷத்தினாலே போய், தனக்கு உண்டான எல்லாவற்றையும் விற்று, அந்த நிலத்தைக் கொள்ளு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ன்றியும், பரலோகராஜ்யம் நிலத்தில் புதைத்திருக்கிற பொக்கிஷத்துக்கு ஒப்பாயிருக்கிறது; அதை ஒரு மனுஷன் கண்டு, மறைத்து, அதைப் பற்றிய சந்தோஷத்தினாலே போய், தனக்கு உண்டான எல்லாவற்றையும் விற்று, அந்த நிலத்தைக் கொள்ளுகி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ெஜமானுடைய வேலைக்காரர் அவனிடத்தில் வந்து: ஆண்டவனே, நீர் உமது நிலத்தில் நல்ல விதையை விதைத்தீர் அல்லவா? பின்னை அதில் களைகள் எப்படி உண்டானது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பரலோகராஜ்யம் நல்ல முத்துக்களைத் தேடுகிற வியாபாரிக்கு ஒப்பா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விலையுயர்ந்த ஒரு முத்தைக் கண்டு, போய், தனக்குண்டான எல்லாவற்றையும் விற்று, அதைக் கொள்ளு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அன்றையத்தினமே வீட்டிலிருந்து புறப்பட்டுப்போய், கடலோரத்திலே உட்கார்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, பரலோகராஜ்யம் கடலிலே போடப்பட்டு, சகல விதமான மீன்களையும் சேர்த்து வாரிக்கொள்ளும் வலைக்கு ஒப்பாய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, பரலோகராஜ்யம் கடலிலே போடப்பட்டு, சகல விதமான மீன்களையும் சேர்த்து வாரிக்கொள்ளும் வலைக்கு ஒப்பாய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னங்கள் அவரிடத்தில் கூடிவந்தபடியால், அவர் படவில் ஏறி உட்கார்ந்தார்; ஜனங்களெல்லாரும் கரையிலே நி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ு நிறைந்தபோது, அதைக் கரையில் இழுத்து உட்கார்ந்து, நல்லவைகளைக் கூடைகளில் சேர்த்து, ஆகாதவைகளை எறிந்துபோட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ு நிறைந்தபோது, அதைக் கரையில் இழுத்து உட்கார்ந்து, நல்லவைகளைக் கூடைகளில் சேர்த்து, ஆகாதவைகளை எறிந்துபோட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யே உலகத்தின் முடிவிலே நடக்கும். தேவதூதர்கள் புறப்பட்டு, நீதிமான்களின் நடுவிலிருந்து பொல்லாதவர்களைப் பிரி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யே உலகத்தின் முடிவிலே நடக்கும். தேவதூதர்கள் புறப்பட்டு, நீதிமான்களின் நடுவிலிருந்து பொல்லாதவர்களைப் பிரி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ன்: சத்துரு அதைச் செய்தான் என்றான். அப்பொழுது வேலைக்காரர்: நாங்கள் போய் அவைகளைப் பிடுங்கிப்போட உமக்குச் சித்தமா? என்று க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நேக விஷேசங்களை உவமைகளாக அவர்களுக்குச் சொன்னார்; கேளுங்கள், விதைக்கிறவன் ஒருவன் விதைக்கப்புறப்ப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களை அக்கினிச் சூளையிலே போடுவார்கள்; அங்கே அழுகையும் பற்கடிப்பும் உண்டாயிருக்கும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ிதைக்கையில், சில விதை வழியருகே விழுந்தது; பறவைகள் வந்து அதைப் பட்சித்துப்போட்ட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பு, இயேசு அவர்களை நோக்கி: இவைகளையெல்லாம் அறிந்துகொண்டீர்களா என்று கேட்டார். அதற்கு அவர்கள்: ஆம், அறிந்துகொண்டோம், ஆண்டவரே,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இடங்களில் விழுந்தது; மண் ஆழமாயிராததினாலே அது சீக்கிரமாய் முளைத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இடங்களில் விழுந்தது; மண் ஆழமாயிராததினாலே அது சீக்கிரமாய் முளைத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அவர் அவர்களை நோக்கி: இப்படியிருக்கிறபடியால், பரலோகராஜ்யத்துக்கடுத்தவைகளில் உபதேசிக்கப்பட்டுத் தேறின வேதபாரகன் எவனும் தன் பொக்கிஷத்திலிருந்து புதியவைகளையும் பழையவைகளையும் எடுத்துக்கொடுக்கிற வீட்டெஜமானாகிய மனுஷனுக்கு ஒப்பாயிருக்கிறா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அவர் அவர்களை நோக்கி: இப்படியிருக்கிறபடியால், பரலோகராஜ்யத்துக்கடுத்தவைகளில் உபதேசிக்கப்பட்டுத் தேறின வேதபாரகன் எவனும் தன் பொக்கிஷத்திலிருந்து புதியவைகளையும் பழையவைகளையும் எடுத்துக்கொடுக்கிற வீட்டெஜமானாகிய மனுஷனுக்கு ஒப்பாயிருக்கிறான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யேசு இந்த உவமைகளைச் சொல்லி முடித்தபின்பு, அவ்விடம் வி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யில் ஏறினபோதோ, தீய்ந்துபோய், வேரில்லாமையால் உலர்ந்து போ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ன்: சத்துரு அதைச் செய்தான் என்றான். அப்பொழுது வேலைக்காரர்: நாங்கள் போய் அவைகளைப் பிடுங்கிப்போட உமக்குச் சித்தமா? என்று கே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தாம் வளர்ந்த ஊரிலே வந்து, அவர்களுடைய ஜெப ஆலயத்திலே உபதேசம்பண்ணினார். அவர்கள் ஆச்சரியப்பட்டு: இவனுக்கு இந்த ஞானமும் பலத்த செய்கைகளும் எப்படி வந்தது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தாம் வளர்ந்த ஊரிலே வந்து, அவர்களுடைய ஜெப ஆலயத்திலே உபதேசம்பண்ணினார். அவர்கள் ஆச்சரியப்பட்டு: இவனுக்கு இந்த ஞானமும் பலத்த செய்கைகளும் எப்படி வந்தது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விதை முள்ளுள்ள இடங்களில் விழுந்தது; முள் வளர்ந்து அதை நெருக்கிப்போட்ட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வன் தச்சனுடைய குமாரன் அல்லவா? இவன் தாய் மரியாள் என்பவள் அல்லவா? யாக்கோபு யோசே சீமோன் யூதா என்பவர்கள் இவனுக்குச் சகோதரர் அல்லவா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வன் தச்சனுடைய குமாரன் அல்லவா? இவன் தாய் மரியாள் என்பவள் அல்லவா? யாக்கோபு யோசே சீமோன் யூதா என்பவர்கள் இவனுக்குச் சகோதரர் அல்லவா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யோ நல்ல நிலத்தில் விழுந்து, சிலது நூறாகவும், சிலது அறுபதாகவும், சிலது முப்பதாகவும் பலன் த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வன் சகோதரிகள் எல்லாரும் நம்மிடத்தில் இருக்கிறார்கள் அல்லவா? இப்படியிருக்க, இதெல்லாம் இவனுக்கு எப்படி வந்தது? என்று சொல்ல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வரைக் குறித்து இடறலடைந்தார்கள். இயேசு அவர்களை நோக்கி: தீர்க்கதரிசி ஒருவன் தன் ஊரிலும் தன் வீட்டிலுமேயன்றி வேறெங்கும் கனவீனமடையா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வரைக் குறித்து இடறலடைந்தார்கள். இயேசு அவர்களை நோக்கி: தீர்க்கதரிசி ஒருவன் தன் ஊரிலும் தன் வீட்டிலுமேயன்றி வேறெங்கும் கனவீனமடையான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ேட்கிறதற்கு காதுள்ளவன் கேட்கக்கடவ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 வேண்டாம், களைகளைப் பிடுங்கும்போது நீங்கள் கோதுமையையுங்கூட வேரோடே பிடுங்காதபடிக்கு இரண்டையும் அறுப்பு மட்டும் வளரவிடுங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ர்களுடைய அவிசுவாசத்தினிமித்தம் அவர் அங்கே அநேக அற்புதங்களைச் செய்யவில்லை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சீஷர்கள் அவரிடத்தில் வந்து: ஏன் அவர்களோடே உவமைகளாகப் பேசுகிறீர் என்று கேட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க்கு அவர் பிரதியுத்தரமாக: பரலோகராஜ்யத்தின் ரகசியங்களை அறியும்படி உங்களுக்கு அருளப்பட்டிருக்கிறது. அவர்களுக்கோ அருளப்படவில்ல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ள்ளவன் எவனோ அவனுக்குக் கொடுக்கப்படும், பரிபூரணமும் அடைவான்; இல்லாதவன் எவனோ அவனிடத்திலிருந்து உள்ளதும் எடுத்துக்கொள்ளப்படும்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ள்ளவன் எவனோ அவனுக்குக் கொடுக்கப்படும், பரிபூரணமும் அடைவான்; இல்லாதவன் எவனோ அவனிடத்திலிருந்து உள்ளதும் எடுத்துக்கொள்ளப்படும்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டும் காணாதவர்களாயும், கேட்டும் கேளாதவர்களாயும், உணர்ந்துகொள்ளாதவர்களாயும் இருக்கிறபடியினால், நான் உவமைகளாக அவர்களோடே பேசுகிற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டும் காணாதவர்களாயும், கேட்டும் கேளாதவர்களாயும், உணர்ந்துகொள்ளாதவர்களாயும் இருக்கிறபடியினால், நான் உவமைகளாக அவர்களோடே பேசுகிற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னங்கள் கண்களினால் காணாமலும், காதுகளினால் கேளாமலும், இருதயத்தினால் உணர்ந்து மனந்திரும்பாமலும், நான் அவர்களை ஆரோக்கியமாக்காமலும் இருக்கும்படியாக, அவர்கள் இருதயம் கொழுத்திருக்கிறது; காதால் மந்தமாய்க் கேட்டு, தங்கள் கண்களை மூடிக்கொண்டார்கள் என்ப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ுப்புக்காலத்தில் நான் அறுக்கிறவர்களை நோக்கி: முதலாவது களைகளைப்பிடுங்கி, அவைகளைச் சுட்டெரிக்கிறதற்கு கட்டுகளாகக் கட்டுங்கள்; கோதுமையையோ என் களஞ்சியத்தில் சேர்த்துவையுங்கள் என்பேன் என்று சொன்னான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னங்கள் கண்களினால் காணாமலும், காதுகளினால் கேளாமலும், இருதயத்தினால் உணர்ந்து மனந்திரும்பாமலும், நான் அவர்களை ஆரோக்கியமாக்காமலும் இருக்கும்படியாக, அவர்கள் இருதயம் கொழுத்திருக்கிறது; காதால் மந்தமாய்க் கேட்டு, தங்கள் கண்களை மூடிக்கொண்டார்கள் என்பதே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னங்கள் கண்களினால் காணாமலும், காதுகளினால் கேளாமலும், இருதயத்தினால் உணர்ந்து மனந்திரும்பாமலும், நான் அவர்களை ஆரோக்கியமாக்காமலும் இருக்கும்படியாக, அவர்கள் இருதயம் கொழுத்திருக்கிறது; காதால் மந்தமாய்க் கேட்டு, தங்கள் கண்களை மூடிக்கொண்டார்கள் என்பதே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் கண்கள் காண்கிறதினாலும், உங்கள் காதுகள் கேட்கிறதினாலும், அவைகள் பாக்கியமுள்ளவை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தீர்க்கதரிசிகளும் நீதிமான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தீர்க்கதரிசிகளும் நீதிமான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விதைக்கிறவனைப்பற்றிய உவமையைக் கேளுங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, ராஜ்யத்தின் வசனத்தைக் கேட்டும் உணராதிருக்கும்போது, பொல்லாங்கன் வந்து, அவன் இருதயத்தில் விதைக்கப்பட்டதைப் பறித்துக்கொள்ளுகிறான்; அவனே வழியருகே விதைக்கப்பட்டவ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, ராஜ்யத்தின் வசனத்தைக் கேட்டும் உணராதிருக்கும்போது, பொல்லாங்கன் வந்து, அவன் இருதயத்தில் விதைக்கப்பட்டதைப் பறித்துக்கொள்ளுகிறான்; அவனே வழியருகே விதைக்கப்பட்டவ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ற்பாறை இடங்களில் விதைக்கப்பட்டவன், வசனத்தைக்கேட்டு, உடனே அதைச் சந்தோஷத்தோடே ஏற்றுக்கொள்ளுகிறவன்;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தனக்குள்ளே வேரில்லாதவனாய், கொஞ்சக்காலமாத்திரம் நிலைத்திருப்பான்; வசனத்தினிமித்தம் உபத்திரவமும் துன்பமும் உண்டானவுடனே இடறலடை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ுப்புக்காலத்தில் நான் அறுக்கிறவர்களை நோக்கி: முதலாவது களைகளைப்பிடுங்கி, அவைகளைச் சுட்டெரிக்கிறதற்கு கட்டுகளாகக் கட்டுங்கள்; கோதுமையையோ என் களஞ்சியத்தில் சேர்த்துவையுங்கள் என்பேன் என்று சொன்னான்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தனக்குள்ளே வேரில்லாதவனாய், கொஞ்சக்காலமாத்திரம் நிலைத்திருப்பான்; வசனத்தினிமித்தம் உபத்திரவமும் துன்பமும் உண்டானவுடனே இடறலடைவ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ள்ளுள்ள இடங்களில் விதைக்கப்பட்டவன், வசனத்தைக் கேட்கிறவனாயிருந்தும், உலகக்கவலையும் ஐசுவரியத்தின் மயக்கமும் வசனத்தை நெருக்கிப் போடுகிறதினால், அவனும் பலனற்றுப்போவ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ள்ளுள்ள இடங்களில் விதைக்கப்பட்டவன், வசனத்தைக் கேட்கிறவனாயிருந்தும், உலகக்கவலையும் ஐசுவரியத்தின் மயக்கமும் வசனத்தை நெருக்கிப் போடுகிறதினால், அவனும் பலனற்றுப்போவ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ல்ல நிலத்தில் விதைக்கப்பட்டவனோ, வசனத்தைக் கேட்கிறவனும் உணருகிறவனுமாயிருந்து, நூறாகவும் அறுபதாகவும், முப்பதாகவும் பலன் தருவான் என்ற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ல்ல நிலத்தில் விதைக்கப்பட்டவனோ, வசனத்தைக் கேட்கிறவனும் உணருகிறவனுமாயிருந்து, நூறாகவும் அறுபதாகவும், முப்பதாகவும் பலன் தருவான் என்ற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 உவமையை அவர்களுக்குச் சொன்னார்: பரலோகராஜ்யம் நல்ல நிலத்தில் விதைக்கப்பட்ட நல்ல விதையை விதைத்த மனுஷனுக்கு ஒப்பாயிருக்கிற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 உவமையை அவர்களுக்குச் சொன்னார்: பரலோகராஜ்யம் நல்ல நிலத்தில் விதைக்கப்பட்ட நல்ல விதையை விதைத்த மனுஷனுக்கு ஒப்பாயிருக்கிற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் நித்திரை பண்ணுகையில் அவனுடைய சத்துரு வந்து, கோதுமைக்குள் களைகளை விதைத்துவிட்டுப் போன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யிரானது வளர்ந்து கதிர் விட்டபோது, களைகளும் காணப்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ேறொரு உவமையை அவர்களுக்குச் சொன்னார்: பரலோகராஜ்யம் கடுகு விதைக்கு ஒப்பாயிருக்கிறது; அதை ஒரு மனுஷன் எடுத்துத் தன் நிலத்தில் விதை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ने लेकर अपने खेत में बो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वह सब बीजों से छोटा तो है पर जब बढ़ जाता है तब सब साग पात से बड़ा होता है; और ऐसा पेड़ हो ज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कि आकाश के पक्षी आकर उस की डालियों पर बसेरा कर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उस ने एक और दृष्टान्त उन्हें सुनाया; कि स्वर्ग का राज्य खमीर के समान है जिस को किसी स्त्री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कर तीन पसेरी आटे में मिला दिया और होते होते वह सब खमीर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े सब बातें यीशु ने दृष्टान्तों में लोगों से कहीं, और बिना दृष्टान्त वह उन से कुछ न कह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कि जो वचन भविष्यद्वक्ता के द्वारा कहा गया था, वह पूरा हो कि मैं दृष्टान्त कहने को अपना मुं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ोलूंगा: मैं उन बातों को जो जगत की उत्पत्ति से गुप्त रही हैं प्रगट करू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ब वह भीड़ को छोड़ कर घर में आया, और उसके चेलों ने उसके पास आकर कहा, खेत के जंगली दान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ृष्टान्त हमें समझ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 पर गृहस्थ के दासों ने आकर उस से कहा, हे स्वामी, क्या तू ने अपने खेत में अच्छा बीज न बोया 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उस ने उन को उत्तर दिया, कि अच्छे बीज का बोने वाला मनुष्य का पुत्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खेत संसार है, अच्छा बीज राज्य के सन्तान, और जंगली बीज दुष्ट के सन्तान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जिस बैरी ने उन को बोया वह शैतान है; कटनी जगत का अन्त है: और काटने वाले स्वर्गदूत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सो जैसे जंगली दाने बटोरे जाते और जलाए जाते हैं वैसा ही जगत के अन्त में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मनुष्य का पुत्र अपने स्वर्गदूतों को भेजेगा, और वे उसके राज्य में से सब ठोकर के कारणों को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कर्म करने वालों को इकट्ठा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और उन्हें आग के कुंड में डालेंगे, वहां रोना और दांत पीसन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उस समय धर्मी अपने पिता के राज्य में सूर्य की नाईं चमकेंगे; जिस के कान हों वह सुन 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स्वर्ग का राज्य खेत में छिपे हुए धन के समान है, जिसे किसी मनुष्य ने पाकर छिपा दिया, और म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न्द के जाकर और अपना सब कुछ बेचकर उस खेत को मोल ल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जंगली दाने के पौधे उस में कहां से आ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फिर स्वर्ग का राज्य एक व्यापारी के समान है जो अच्छे मोतियों की खोज में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जब उसे एक बहुमूल्य मोती मिला तो उस ने जाकर अपना सब कुछ बेच डाला और उसे मोल ले ल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सी दिन यीशु घर से निकलकर झील के किनारे जा बै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फिर स्वर्ग का राज्य उस बड़े जाल के समान है, जो समुद्र में डाला गया, और हर प्रकार की मछिल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ेट 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सके पास ऐसी बड़ी भीड़ इकट्ठी हुई कि वह नाव पर चढ़ गया, और सारी भीड़ किनारे पर खड़ी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और जब भर गया, तो उस को किनारे पर खींच लाए, और बैठकर अच्छी अच्छी तो बरतनों में इकट्ठा किय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म्मी, निकम्मीं फेंक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जगत के अन्त में ऐसा ही होगा: स्वर्गदूत आकर दुष्टों को धमिर्यों से अलग करेंगे, और उन्हें आग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ंड में डा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स ने उन से कहा, यह किसी बैरी का काम है। दासों ने उस से कहा क्या तेरी इच्छा है, कि हम जाकर उ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स ने उन से दृष्टान्तों में बहुत सी बातें कही, कि देखो, एक बोने वाला बीज बोने निक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वहां रोना और दांत पीसन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बोते समय कुछ बीज मार्ग के किनारे गिरे और पक्षियों ने आकर उन्हें चुग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क्या तुम ने ये सब बातें समझ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ुछ पत्थरीली भूमि पर गिरे, जहां उन्हें बहुत मिट्टी न मिली और गहरी मिट्टी न मिलने के कारण वे जल्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ग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उन्होंने उस से कहा, हां; उस ने उन से कहा, इसलिये हर एक शास्त्री जो स्वर्ग के राज्य का चेला ब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उस गृहस्थ के समान है जो अपने भण्डार से नई और पुरानी वस्तुएं निकाल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जब यीशु ये सब दृष्टान्त कह चुका, तो वहां से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सूरज निकलने पर वे जल गए, और जड़ न पकड़ने से सूख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टोर ल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और अपने देश में आकर उन की सभा में उन्हें ऐसा उपदेश देने लगा; कि वे चकित होकर कहने लगे; कि इस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ज्ञान और सामर्थ के काम कहां से मिल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ुछ झाड़ियों में गिरे, और झाड़ियों ने बढ़कर उन्हें दबा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क्या यह बढ़ई का बेटा नहीं? और क्या इस की माता का नाम मरियम और इस के भाइयों के नाम याकूब और यूसु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शमौन और यहूदा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 कुछ अच्छी भूमि पर गिरे, और फल लाए, कोई सौ गुना, कोई साठ गुना, कोई तीस गु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और क्या इस की सब बहिनें हमारे बीच में नहीं रहतीं? फिर इस को यह सब कहां से मिल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सो उन्होंने उसके कारण ठोकर खाई, पर यीशु ने उन से कहा, भविष्यद्वक्ता अपने देश और अपने घर को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कहीं निरादर नहीं हो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िस के कान हों वह सुन 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कहा, ऐसा नहीं, न हो कि जंगली दाने के पौधे बटोरते हुए उन के साथ गेहूं भी उखाड़ 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और उस ने वहां उन के अविश्वास के कारण बहुत सामर्थ के काम नहीं कि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चेलों ने पास आकर उस से कहा, तू उन से दृष्टान्तों में क्यों बातें कर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त्तर दिया, कि तुम को स्वर्ग के राज्य के भेदों की समझ दी गई है, पर उन को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जिस के पास है, उसे दिया जाएगा; और उसके पास बहुत हो जाएगा; पर जिस के पास कुछ नहीं है,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जो कुछ उसके पास है, वह भी ले ल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उन से दृष्टान्तों में इसलिये बातें करता हूं, कि वे देखते हुए नहीं देखते; और सुनते हुए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ते; और नहीं समझ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न के विषय में यशायाह की यह भविष्यद्ववाणी पूरी होती है, कि तुम कानों से तो सुनोगे, पर समझो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; और आंखों से तो देखोगे, पर तुम्हें न सूझ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इन लोगों का मन मोटा हो गया है, और वे कानों से ऊंचा सुनते हैं और उन्होंने अपनी आंखें मूं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टनी तक दोनों को एक साथ बढ़ने दो, और कटनी के समय मैं काटने वालों से कहूंगा; पहिले जंगली दा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ीं हैं; कहीं ऐसा न हो कि वे आंखों से देखें, और कानों से सुनें और मन से समझें, और फिर जाएं, और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चंगा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 धन्य है तुम्हारी आंखें, कि वे देखती हैं; और तुम्हारे कान, कि वे सुन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मैं तुम से सच कहता हूं, कि बहुत से भविष्यद्वक्ताओं ने और धमिर्यों ने चाहा कि जो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देखते हो, देखें पर न देखीं; और जो बातें तुम सुनते हो, सुनें, पर न सुन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तुम बोने वाले का दृष्टान्त सु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जो कोई राज्य का वचन सुनकर नहीं समझता, उसके मन में जो कुछ बोया गया था, उसे वह दुष्ट आकर छीन 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है; यह वही है, जो मार्ग के किनारे बोया ग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जो पत्थरीली भूमि पर बोया गया, यह वह है, जो वचन सुनकर तुरन्त आनन्द के साथ मान ल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 अपने में जड़ न रखने के कारण वह थोड़े ही दिन का है, और जब वचन के कारण क्लेश या उपद्रव हो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ौधे बटोरकर जलाने के लिये उन के गट्ठे बान्ध लो, और गेहूं को मेरे खत्ते में इकट्ठा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तुरन्त ठोकर ख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ो झाड़ियों में बोया गया, यह वह है, जो वचन को सुनता है, पर इस संसार की चिन्ता और धन का धोखा वच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दबाता है, और वह फल नहीं ल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ो अच्छी भूमि में बोया गया, यह वह है, जो वचन को सुनकर समझता है, और फल लाता है कोई सौ गुना,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ठ गुना, कोई तीस गु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स ने उन्हें एक और दृष्टान्त दिया कि स्वर्ग का राज्य उस मनुष्य के समान है जिस ने अपने खेत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्छा बीज बो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 जब लोग सो रहे थे तो उसका बैरी आकर गेहूं के बीच जंगली बीज बोकर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जब अंकुर निकले और बालें लगीं, तो जंगली दाने भी दिखाई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 ने उन्हें एक और दृष्टान्त दिया; कि स्वर्ग का राज्य राई के एक दाने के समान है, जिसे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2026-09-05T22:12:03Z</dcterms:created>
  <dcterms:modified xsi:type="dcterms:W3CDTF">2026-09-05T22:12:03Z</dcterms:modified>
  <dc:title>मत्ती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