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presProps" Target="presProps.xml"/>
  <Relationship Id="rId80" Type="http://schemas.openxmlformats.org/officeDocument/2006/relationships/viewProps" Target="viewProps.xml"/>
  <Relationship Id="rId8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ேதுரு அவளை நோக்கி: நிலத்தை இவ்வளவுக்குத்தானா விற்றீர்கள், எனக்குச் சொல் என்றான். அவள்: ஆம், இவ்வளவுக்குத்தான் என்றா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ேதுரு அவளை நோக்கி: கர்த்தருடைய ஆவியைச் சோதிக்கிறதற்கு நீங்கள் ஒருமனப்பட்டதென்ன? இதோ, உன் புருஷனை அடக்கம்பண்ணினவர்களுடைய கால்கள் வாசற்படியிலே வந்திருக்கிறது, உன்னையும் வெளியே கொண்டுபோவார்கள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ேதுரு அவளை நோக்கி: கர்த்தருடைய ஆவியைச் சோதிக்கிறதற்கு நீங்கள் ஒருமனப்பட்டதென்ன? இதோ, உன் புருஷனை அடக்கம்பண்ணினவர்களுடைய கால்கள் வாசற்படியிலே வந்திருக்கிறது, உன்னையும் வெளியே கொண்டுபோவார்கள்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ேதுரு அவளை நோக்கி: கர்த்தருடைய ஆவியைச் சோதிக்கிறதற்கு நீங்கள் ஒருமனப்பட்டதென்ன? இதோ, உன் புருஷனை அடக்கம்பண்ணினவர்களுடைய கால்கள் வாசற்படியிலே வந்திருக்கிறது, உன்னையும் வெளியே கொண்டுபோவார்கள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டனே அவள் அவனுடைய பாதத்தில் விழுந்து ஜீவனை விட்டாள். வாலிபர் உள்ளே வந்து, அவள் மரித்துப்போனதைக் கண்டு, அவளை வெளியே எடுத்துக்கொண்டுபோய், அவளுடைய புருஷனண்டையிலே அடக்கம்பண்ணி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டனே அவள் அவனுடைய பாதத்தில் விழுந்து ஜீவனை விட்டாள். வாலிபர் உள்ளே வந்து, அவள் மரித்துப்போனதைக் கண்டு, அவளை வெளியே எடுத்துக்கொண்டுபோய், அவளுடைய புருஷனண்டையிலே அடக்கம்பண்ணி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பையாரெல்லாருக்கும், இவைகளைக் கேள்விப்பட்ட மற்ற யாவருக்கும், மிகுந்த பயமுண்டாயிற்ற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ோஸ்தலருடைய கைகளினாலே அநேக அடையாளங்களும் அற்புதங்களும் ஜனங்களுக்குள்ளே செய்யப்பட்டது. எல்லாரும் ஒருமனப்பட்டு சாலொமோனுடைய மண்டபத்தில் இருந்த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ோஸ்தலருடைய கைகளினாலே அநேக அடையாளங்களும் அற்புதங்களும் ஜனங்களுக்குள்ளே செய்யப்பட்டது. எல்லாரும் ஒருமனப்பட்டு சாலொமோனுடைய மண்டபத்தில் இருந்த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ற்றவர்களில் ஒருவரும் அவர்களுடனே சேரத் துணியவில்லை. ஆகிலும் ஜனங்கள் அவர்களை மேன்மைப்படுத்தி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ை விற்குமுன்னே அது உன்னுடையதாயிருக்கவில்லையோ? அதை விற்றபின்னும் அதின் கிரயம் உன் வசத்திலிருக்கவில்லையோ? நீ உன் இருதயத்திலே இப்படிப்பட்ட எண்ணங்கொண்டதென்ன நீ மனுஷரிடத்தில் அல்ல, தேவனிடத்தில் பொய்சொன்னாய் என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ிரளான புருஷர்களும் ஸ்திரீகளும் விசுவாசமுள்ளவர்களாகிக் கர்த்தரிடத்தில் அதிகமதிகமாய்ச் சேர்க்கப்பட்ட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ணியாளிகளைப் படுக்கைகளின் மேலும் கட்டில்களின்மேலும் கிடத்தி, நடந்துபோகையில் அவனுடைய நிழலாகிலும் அவர்களில் சிலர்மேல் படும்படிக்கு அவர்களை வெளியே வீதிகளில் கொண்டுவந்து வைத்த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ணியாளிகளைப் படுக்கைகளின் மேலும் கட்டில்களின்மேலும் கிடத்தி, நடந்துபோகையில் அவனுடைய நிழலாகிலும் அவர்களில் சிலர்மேல் படும்படிக்கு அவர்களை வெளியே வீதிகளில் கொண்டுவந்து வைத்த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ுற்றுப்பட்டணங்களிலுமிருந்து திரளான ஜனங்கள் பிணியாளிகளையும் அசுத்த ஆவிகளால் வாதிக்கப்பட்டவர்களையும் எருசலேமுக்குக் கொண்டுவந்தார்கள்; அவர்களெல்லாரும் குணமாக்கப்பட்ட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ுற்றுப்பட்டணங்களிலுமிருந்து திரளான ஜனங்கள் பிணியாளிகளையும் அசுத்த ஆவிகளால் வாதிக்கப்பட்டவர்களையும் எருசலேமுக்குக் கொண்டுவந்தார்கள்; அவர்களெல்லாரும் குணமாக்கப்பட்ட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பிரதான ஆசாரியரும் அவனுடனேகூட இருந்த சதுசேய சமயத்தாரனைவரும் எழும்பி, பொறாமையினால் நிறைந்து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பிரதான ஆசாரியரும் அவனுடனேகூட இருந்த சதுசேய சமயத்தாரனைவரும் எழும்பி, பொறாமையினால் நிறைந்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ோஸ்தலர்களைப் பிடித்து, பொதுவான சிறைச்சாலையிலே வைத்த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ுடைய தூதன் இராத்திரியிலே சிறைச்சாலையின் கதவுகளைத் திறந்து, அவர்களை வெளியே கொண்டுவந்து: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ங்கள் போய், தேவாலயத்திலே நின்று, இந்த வார்த்தைகள் எல்லாவற்றையும் ஜனங்களுக்குச் சொல்லுங்கள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ை விற்குமுன்னே அது உன்னுடையதாயிருக்கவில்லையோ? அதை விற்றபின்னும் அதின் கிரயம் உன் வசத்திலிருக்கவில்லையோ? நீ உன் இருதயத்திலே இப்படிப்பட்ட எண்ணங்கொண்டதென்ன நீ மனுஷரிடத்தில் அல்ல, தேவனிடத்தில் பொய்சொன்னாய் என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் அதைக்கேட்டு, அதிகாலமே தேவாலயத்தில் பிரவேசித்துப் போதகம்பண்ணினார்கள். பிரதான ஆசாரியனும் அவனுடனேகூட இருந்தவர்களும் வந்து, ஆலோசனை சங்கத்தாரையும் இஸ்ரவேல் புத்திரரின் மூப்பரெல்லாரையும் வரவழைத்து அப்போஸ்தலர்களைக் கொண்டுவரும்படி சிறைச்சாலைக்குச் சேவகரை அனுப்பின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் அதைக்கேட்டு, அதிகாலமே தேவாலயத்தில் பிரவேசித்துப் போதகம்பண்ணினார்கள். பிரதான ஆசாரியனும் அவனுடனேகூட இருந்தவர்களும் வந்து, ஆலோசனை சங்கத்தாரையும் இஸ்ரவேல் புத்திரரின் மூப்பரெல்லாரையும் வரவழைத்து அப்போஸ்தலர்களைக் கொண்டுவரும்படி சிறைச்சாலைக்குச் சேவகரை அனுப்பி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் அதைக்கேட்டு, அதிகாலமே தேவாலயத்தில் பிரவேசித்துப் போதகம்பண்ணினார்கள். பிரதான ஆசாரியனும் அவனுடனேகூட இருந்தவர்களும் வந்து, ஆலோசனை சங்கத்தாரையும் இஸ்ரவேல் புத்திரரின் மூப்பரெல்லாரையும் வரவழைத்து அப்போஸ்தலர்களைக் கொண்டுவரும்படி சிறைச்சாலைக்குச் சேவகரை அனுப்பின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ேவகர் போய், சிறைச்சாலையிலே அவர்களைக் காணாமல், திரும்பிவந்து: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ிறைச்சாலை மிகுந்த பத்திரமாய்ப் பூட்டப்பட்டிருக்கவும், காவற்காரர் வெளியே கதவுகளுக்குமுன் நிற்கவும் கண்டோம்; திறந்தபொழுதோ உள்ளே ஒருவரையும் காணோம் என்று அறிவித்த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ிறைச்சாலை மிகுந்த பத்திரமாய்ப் பூட்டப்பட்டிருக்கவும், காவற்காரர் வெளியே கதவுகளுக்குமுன் நிற்கவும் கண்டோம்; திறந்தபொழுதோ உள்ளே ஒருவரையும் காணோம் என்று அறிவித்த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ந்தச் செய்தியை ஆசாரியனும் தேவாலயத்தைக் காக்கிற சேனைத்தலைவனும் பிரதான ஆசாரியர்களும் கேட்டபொழுது, இதென்னமாய் முடியுமோ என்று, அவர்களைக் குறித்துக் கலக்கமடைந்த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ந்தச் செய்தியை ஆசாரியனும் தேவாலயத்தைக் காக்கிற சேனைத்தலைவனும் பிரதான ஆசாரியர்களும் கேட்டபொழுது, இதென்னமாய் முடியுமோ என்று, அவர்களைக் குறித்துக் கலக்கமடைந்த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ஒருவன் வந்து: இதோ, நீங்கள் காவலில் வைத்த மனுஷர் தேவாலயத்தில் நின்று ஜனங்களுக்குப் போதகம்பண்ணுகிறார்கள் என்று அவர்களுக்கு அறிவித்த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ஒருவன் வந்து: இதோ, நீங்கள் காவலில் வைத்த மனுஷர் தேவாலயத்தில் நின்று ஜனங்களுக்குப் போதகம்பண்ணுகிறார்கள் என்று அவர்களுக்கு அறிவித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னனியா இந்த வார்த்தைகளைக் கேட்கவே, விழுந்து ஜீவனை விட்டான். இவைகளைக் கேள்விப்பட்ட யாவருக்கும் மிகுந்த பயமுண்டாயிற்ற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டனே சேனைத்தலைவன் சேவகரோடேகூடப் போய், ஜனங்கள் கல்லெறிவார்கள் என்று பயந்ததினால், பலவந்தம்பண்ணாமல் அவர்களை அழைத்துக்கொண்டுவந்த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டனே சேனைத்தலைவன் சேவகரோடேகூடப் போய், ஜனங்கள் கல்லெறிவார்கள் என்று பயந்ததினால், பலவந்தம்பண்ணாமல் அவர்களை அழைத்துக்கொண்டுவந்த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டி அவர்களை அழைத்துக்கொண்டு, ஆலோசனை சங்கத்துக்கு முன்பாக நிறுத்தினார்கள் அப்பொழுது பிரதான ஆசாரியன் அவர்களை நோக்கி: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டி அவர்களை அழைத்துக்கொண்டு, ஆலோசனை சங்கத்துக்கு முன்பாக நிறுத்தினார்கள் அப்பொழுது பிரதான ஆசாரியன் அவர்களை நோக்கி: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ங்கள் அந்த நாமத்தைக்குறித்துப் போதகம்பண்ணக்கூடாதென்று நாங்கள் உங்களுக்கு உறுதியாய்க் கட்டளையிடவில்லையா. அப்படியிருந்தும், இதோ, எருசலேமை உங்கள் போதகத்தினாலே நிரப்பி, அந்த மனுஷனுடைய இரத்தப்பழியை எங்கள்மேல் சுமத்தவேண்டுமென்றிருக்கிறீர்கள் என்று சொன்ன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ங்கள் அந்த நாமத்தைக்குறித்துப் போதகம்பண்ணக்கூடாதென்று நாங்கள் உங்களுக்கு உறுதியாய்க் கட்டளையிடவில்லையா. அப்படியிருந்தும், இதோ, எருசலேமை உங்கள் போதகத்தினாலே நிரப்பி, அந்த மனுஷனுடைய இரத்தப்பழியை எங்கள்மேல் சுமத்தவேண்டுமென்றிருக்கிறீர்கள் என்று சொன்ன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ங்கள் அந்த நாமத்தைக்குறித்துப் போதகம்பண்ணக்கூடாதென்று நாங்கள் உங்களுக்கு உறுதியாய்க் கட்டளையிடவில்லையா. அப்படியிருந்தும், இதோ, எருசலேமை உங்கள் போதகத்தினாலே நிரப்பி, அந்த மனுஷனுடைய இரத்தப்பழியை எங்கள்மேல் சுமத்தவேண்டுமென்றிருக்கிறீர்கள் என்று சொன்ன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னனியா என்னும் பேருள்ள ஒருவனும், அவன் மனைவியாகிய சப்பீராளும் தங்கள் காணியாட்சியை விற்ற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ன் மனைவி அறிய அவன் கிரயத்திலே ஒரு பங்கை வஞ்சித்து வைத்து, ஒரு பங்கைக் கொண்டுவந்து, அப்போஸ்தலருடைய பாதத்திலே வைத்த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ன் மனைவி அறிய அவன் கிரயத்திலே ஒரு பங்கை வஞ்சித்து வைத்து, ஒரு பங்கைக் கொண்டுவந்து, அப்போஸ்தலருடைய பாதத்திலே வைத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னனியா இந்த வார்த்தைகளைக் கேட்கவே, விழுந்து ஜீவனை விட்டான். இவைகளைக் கேள்விப்பட்ட யாவருக்கும் மிகுந்த பயமுண்டாயிற்ற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ேதுரு அவனை நோக்கி: அனனியாவே நிலத்தின் கிரயத்தில் ஒரு பங்கை வஞ்சித்துவைத்து, பரிசுத்த ஆவியினிடத்தில் பொய்சொல்லும்படி, சாத்தான் உன் இருதயத்தை நிரப்பினதென்ன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ேதுரு அவனை நோக்கி: அனனியாவே நிலத்தின் கிரயத்தில் ஒரு பங்கை வஞ்சித்துவைத்து, பரிசுத்த ஆவியினிடத்தில் பொய்சொல்லும்படி, சாத்தான் உன் இருதயத்தை நிரப்பினதென்ன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தற்குப் பேதுருவும் மற்ற அப்போஸ்தலரும்: மனுஷருக்குக் கீழ்ப்படிகிறதைப்பார்க்கிலும் தேவனுக்குக் கீழ்ப்படிகிறதே அவசியமாயிருக்கிறத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ீங்கள் மரத்திலே தூக்கிக் கொலைசெய்த இயேசுவை நம்முடைய பிதாக்களின் தேவன் எழுப்பி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ஸ்ரவேலுக்கு மனந்திரும்புதலையும் பாவமன்னிப்பையும் அருளுகிறதற்காக, அவரை அதிபதியாகவும் இரட்சகராகவும் தமது வலதுகரத்தினாலே உயர்த்தின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ஸ்ரவேலுக்கு மனந்திரும்புதலையும் பாவமன்னிப்பையும் அருளுகிறதற்காக, அவரை அதிபதியாகவும் இரட்சகராகவும் தமது வலதுகரத்தினாலே உயர்த்தின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ந்தச் சங்கதிகளைக்குறித்து நாங்கள் அவருக்குச் சாட்சிகளாயிருக்கிறோம். தேவன் தமக்குக் கீழ்ப்படிகிறவர்களுக்குத் தந்தருளின பரிசுத்த ஆவியும் சாட்சி என்றார்கள்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ந்தச் சங்கதிகளைக்குறித்து நாங்கள் அவருக்குச் சாட்சிகளாயிருக்கிறோம். தேவன் தமக்குக் கீழ்ப்படிகிறவர்களுக்குத் தந்தருளின பரிசுத்த ஆவியும் சாட்சி என்றார்கள்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தை அவர்கள் கேட்டபொழுது, மூர்க்கமடைந்து, அவர்களைக் கொலைசெய்யும்படிக்கு யோசனை பண்ணின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ொழுது சகல ஜனங்களாலும் கனம்பெற்ற நியாயசாஸ்திரியாகிய கமாலியேல் என்னும் பேர்கொண்ட ஒரு பரிசேயன் ஆலோசனை சங்கத்தில் எழுந்திருந்து, அப்போஸ்தலரைச் சற்றுநேரம் வெளியே கொண்டுபோகச்சொல்லி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ாலிபர் எழுந்து, அவனைச் சேலையிலே சுற்றி, வெளியே எடுத்துக்கொண்டுபோய் அடக்கம்பண்ணினார்கள்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ொழுது சகல ஜனங்களாலும் கனம்பெற்ற நியாயசாஸ்திரியாகிய கமாலியேல் என்னும் பேர்கொண்ட ஒரு பரிசேயன் ஆலோசனை சங்கத்தில் எழுந்திருந்து, அப்போஸ்தலரைச் சற்றுநேரம் வெளியே கொண்டுபோகச்சொல்லி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ங்கத்தாரை நோக்கி: இஸ்ரவேலரே, இந்த மனுஷருக்கு நீங்கள் செய்யப்போகிறதைக்குறித்து எச்சரிக்கையாயிருங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ங்கத்தாரை நோக்கி: இஸ்ரவேலரே, இந்த மனுஷருக்கு நீங்கள் செய்யப்போகிறதைக்குறித்து எச்சரிக்கையாயிருங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ஏனென்றால் இந்நாட்களுக்குமுன்னே தெயுதாஸ் என்பவன் எழும்பி, தன்னை ஒரு பெரியவனாகப் பாராட்டினான்; ஏறக்குறைய நானூறு பேர் அவனைச் சேர்ந்தார்கள்; அவன் மடிந்துபோனான்; அவனை நம்பின அனைவரும் சிதறி, அவமாய்ப்போன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ஏனென்றால் இந்நாட்களுக்குமுன்னே தெயுதாஸ் என்பவன் எழும்பி, தன்னை ஒரு பெரியவனாகப் பாராட்டினான்; ஏறக்குறைய நானூறு பேர் அவனைச் சேர்ந்தார்கள்; அவன் மடிந்துபோனான்; அவனை நம்பின அனைவரும் சிதறி, அவமாய்ப்போன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ஏனென்றால் இந்நாட்களுக்குமுன்னே தெயுதாஸ் என்பவன் எழும்பி, தன்னை ஒரு பெரியவனாகப் பாராட்டினான்; ஏறக்குறைய நானூறு பேர் அவனைச் சேர்ந்தார்கள்; அவன் மடிந்துபோனான்; அவனை நம்பின அனைவரும் சிதறி, அவமாய்ப்போன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னுக்குப்பின்பு, குடிமதிப்பின் நாட்களிலே, கலிலேயனாகிய யூதாஸ் என்பவன் எழும்பி, தன்னைப் பின்பற்றும்படி அநேக ஜனங்களை இழுத்தான்; அவனும் அழிந்துபோனான்; அவனை நம்பியிருந்த அனைவரும் சிதறடிக்கப்பட்ட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னுக்குப்பின்பு, குடிமதிப்பின் நாட்களிலே, கலிலேயனாகிய யூதாஸ் என்பவன் எழும்பி, தன்னைப் பின்பற்றும்படி அநேக ஜனங்களை இழுத்தான்; அவனும் அழிந்துபோனான்; அவனை நம்பியிருந்த அனைவரும் சிதறடிக்கப்பட்ட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இப்பொழுது நான் உங்களுக்குச் சொல்லுகிறதென்னவென்றால், இந்த மனுஷருக்கு ஒன்றுஞ்செய்யாமல் இவர்களை விட்டுவிடுங்கள் இந்த யோசனையும் இந்தக் கிரியையும் மனுஷரால் உண்டாயிருந்ததானால் அழிந்துபோம்: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இப்பொழுது நான் உங்களுக்குச் சொல்லுகிறதென்னவென்றால், இந்த மனுஷருக்கு ஒன்றுஞ்செய்யாமல் இவர்களை விட்டுவிடுங்கள் இந்த யோசனையும் இந்தக் கிரியையும் மனுஷரால் உண்டாயிருந்ததானால் அழிந்துபோம்: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ஏறக்குறைய மூன்று மணி நேரத்துக்குப்பின்பு, அவனுடைய மனைவி நடந்ததை அறியாமல், உள்ளே வந்தா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தேவனால் உண்டாயிருந்ததேயானால், அதை ஒழித்துவிட உங்களால் கூடாது; தேவனோடு போர்செய்கிறவர்களாய்க் காணப்படாதபடிக்குப் பாருங்கள் என்ற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தேவனால் உண்டாயிருந்ததேயானால், அதை ஒழித்துவிட உங்களால் கூடாது; தேவனோடு போர்செய்கிறவர்களாய்க் காணப்படாதபடிக்குப் பாருங்கள் என்ற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ப்பொழுது அவர்கள் அவனுடைய யோசனைக்கு உடன்பட்டு, அப்போஸ்தலரை வரவழைத்து, அடித்து, இயேசுவின் நாமத்தைக் குறித்துப் பேசக்கூடாதென்று கட்டளையிட்டு, அவர்களை விடுதலையாக்கினார்கள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ப்பொழுது அவர்கள் அவனுடைய யோசனைக்கு உடன்பட்டு, அப்போஸ்தலரை வரவழைத்து, அடித்து, இயேசுவின் நாமத்தைக் குறித்துப் பேசக்கூடாதென்று கட்டளையிட்டு, அவர்களை விடுதலையாக்கினார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வருடைய நாமத்துக்காகத் தாங்கள் அவமானமடைவதற்குப் பாத்திரராக எண்ணப்பட்டபடியினால், சந்தோஷமாய் ஆலோசனை சங்கத்தைவிட்டுப் புறப்பட்டுப்போய்,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வருடைய நாமத்துக்காகத் தாங்கள் அவமானமடைவதற்குப் பாத்திரராக எண்ணப்பட்டபடியினால், சந்தோஷமாய் ஆலோசனை சங்கத்தைவிட்டுப் புறப்பட்டுப்போய்,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தினந்தோறும் தேவாலயத்திலேயும் வீடுகளிலேயும் இடைவிடாமல் உபதேசம்பண்ணி, இயேசுவே கிறிஸ்துவென்று பிரசங்கித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ஏறக்குறைய மூன்று மணி நேரத்துக்குப்பின்பு, அவனுடைய மனைவி நடந்ததை அறியாமல், உள்ளே வந்தா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ேதுரு அவளை நோக்கி: நிலத்தை இவ்வளவுக்குத்தானா விற்றீர்கள், எனக்குச் சொல் என்றான். அவள்: ஆம், இவ்வளவுக்குத்தான் என்றா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40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a, for so mu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Peter said unto her, How is it that all of you have agreed together to tempt the Spiri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? behold, the feet of them which have buried your husband are at the door, and shall car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n fell she down immediately at his feet, and yielded up the spirit: and the young men c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, and found her dead, and, carrying her forth, buried her by her husb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great fear came upon all the church, and upon as many as heard these 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by the hands of the apostles were many signs and wonders wrought among the people; (an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all with one accord in Solomon's por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of the rest durst no man join himself to them: but the people magnifi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ile it remained, was it not yours own? and after it was sold, was it not in yours own pow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believers were the more added to the Lord, multitudes both of men and women.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nsomuch that they brought forth the sick into the streets, and laid them on beds and couch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at the least the shadow of Peter passing by might overshadow some of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re came also a multitude out of the cities round about unto Jerusalem, bringing sick folk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m which were vexed with unclean spirits: and they were healed every 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n the high priest rose up, and all they that were with him, (which is the sec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dducees,) and were filled with indignat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laid their hands on the apostles, and put them in the common pri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ut the angel of the Lord by night opened the prison doors, and brought them forth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Go, stand and speak in the temple to the people all the words of this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y have you conceived this thing in yours heart? you have not lied unto men, but unto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when they heard that, they entered into the temple early in the morning, and taught. Bu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gh priest came, and they that were with him, and called the council together, and all the senat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children of Israel, and sent to the prison to have them brou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But when the officers came, and found them not in the prison, they returned and tol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Saying, The prison truly found we shut with all safety, and the keepers standing without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oors: but when we had opened, we found no man with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Now when the high priest and the captain of the temple and the chief priests heard these thing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doubted of them unto which this would gr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n came one and told them, saying, Behold, the men whom all of you put in prison are stand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temple, and teaching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Ananias hearing these words fell down, and gave up the spirit: and great fear came on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n went the captain with the officers, and brought them without violence: for they feare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, lest they should have been sto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when they had brought them, they set them before the council: and the high priest ask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Saying, Did not we strictly command you that all of you should not teach in this name? an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hold, all of you have filled Jerusalem with your doctrine, and intend to bring this man's blo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ut a certain man named Ananias, with Sapphira his wife, sold a possess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kept back part of the price, his wife also being privy to it, and brought a certain par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id it at the apostles' f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that heard these 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ut Peter said, Ananias, why has Satan filled yours heart to lie to the Holy Spirit, and to kee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ck part of the price of the la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en Peter and the other apostles answered and said, We ought to obey God rather than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e God of our fathers raised up Jesus, whom all of you slew and hanged on a tr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Him has God exalted with his right hand to be a Prince and a Saviour, in order to g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pentance to Israel, and forgiveness of s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we are his witnesses of these things; and so is also the Holy Spirit, whom God has given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that obey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When they heard that, they were cut to the heart, and took counsel to slay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Then stood there up one in the council, a Pharisee, named Gamaliel, a doctor of the law, ha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young men arose, wound him up, and carried him out, and buri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putation among all the people, and commanded to put the apostles forth a little spac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said unto them, All of you men of Israel, take heed to yourselves what all of you inten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 as concerning these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For before these days rose up Theudas, boasting himself to be somebody; to whom a number of m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ut four hundred, joined themselves: who was slain; and all, as many as obeyed him,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cattered, and brought to no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fter this man rose up Judas of Galilee in the days of the taxing, and drew away much peop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ter him: he also perished; and all, even as many as obeyed him, were disper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now I say unto you, Refrain from these men, and let them alone: for if this counsel or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k be of men, it will come to noth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it was about the space of three hours after, when his wife, not knowing what was done, c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But if it be of God, all of you cannot overthrow it; lest lest by any means all of you be fou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n to fight against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to him they agreed: and when they had called the apostles, and beaten them, they command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y should not speak in the name of Jesus, and let them g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they departed from the presence of the council, rejoicing that they were counted worthy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ffer shame for his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daily in the temple, and in every house, they ceased not to teach and preach Jesus 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Peter answered unto her, Tell me whether all of you sold the land for so much? And she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2026-06-21T07:43:13Z</dcterms:created>
  <dcterms:modified xsi:type="dcterms:W3CDTF">2026-06-21T07:43:13Z</dcterms:modified>
  <dc:title>அப்போஸ்தலர்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