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nanias hearing these words fell down, and gave up the spirit: and great fear came on all them that heard these thing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nanias hearing these words fell down, and gave up the spirit: and great fear came on all them that heard these thing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young men arose, wound him up, and carried him out, and buried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was about the space of three hours after, when his wife, not knowing what was done, came i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Peter answered unto her, Tell me whether all of you sold the land for so much? And she said, Yea, for so muc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Peter answered unto her, Tell me whether all of you sold the land for so much? And she said, Yea, for so muc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Peter said unto her, How is it that all of you have agreed together to tempt the Spirit of the Lord? behold, the feet of them which have buried your husband are at the door, and shall carry you ou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Peter said unto her, How is it that all of you have agreed together to tempt the Spirit of the Lord? behold, the feet of them which have buried your husband are at the door, and shall carry you ou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Peter said unto her, How is it that all of you have agreed together to tempt the Spirit of the Lord? behold, the feet of them which have buried your husband are at the door, and shall carry you ou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fell she down immediately at his feet, and yielded up the spirit: and the young men came in, and found her dead, and, carrying her forth, buried her by her husban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a certain man named Ananias, with Sapphira his wife, sold a possessi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fell she down immediately at his feet, and yielded up the spirit: and the young men came in, and found her dead, and, carrying her forth, buried her by her husban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great fear came upon all the church, and upon as many as heard these th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by the hands of the apostles were many signs and wonders wrought among the people; (and they were all with one accord in Solomon's porch.]]></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by the hands of the apostles were many signs and wonders wrought among the people; (and they were all with one accord in Solomon's porch.]]></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the rest durst no man join himself to them: but the people magnified the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the rest durst no man join himself to them: but the people magnified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believers were the more added to the Lord, multitudes both of men and wom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believers were the more added to the Lord, multitudes both of men and wom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somuch that they brought forth the sick into the streets, and laid them on beds and couches, that at the least the shadow of Peter passing by might overshadow some of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somuch that they brought forth the sick into the streets, and laid them on beds and couches, that at the least the shadow of Peter passing by might overshadow some of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ept back part of the price, his wife also being privy to it, and brought a certain part, and laid it at the apostles' fee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came also a multitude out of the cities round about unto Jerusalem, bringing sick folks, and them which were vexed with unclean spirits: and they were healed every on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came also a multitude out of the cities round about unto Jerusalem, bringing sick folks, and them which were vexed with unclean spirits: and they were healed every on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the high priest rose up, and all they that were with him, (which is the sect of the Sadducees,) and were filled with indignatio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the high priest rose up, and all they that were with him, (which is the sect of the Sadducees,) and were filled with indignati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laid their hands on the apostles, and put them in the common pris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the angel of the Lord by night opened the prison doors, and brought them forth, and sai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Go, stand and speak in the temple to the people all the words of this lif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Go, stand and speak in the temple to the people all the words of this lif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they heard that, they entered into the temple early in the morning, and taught. But the high priest came, and they that were with him, and called the council together, and all the senate of the children of Israel, and sent to the prison to have them brough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they heard that, they entered into the temple early in the morning, and taught. But the high priest came, and they that were with him, and called the council together, and all the senate of the children of Israel, and sent to the prison to have them brough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ept back part of the price, his wife also being privy to it, and brought a certain part, and laid it at the apostles' fee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they heard that, they entered into the temple early in the morning, and taught. But the high priest came, and they that were with him, and called the council together, and all the senate of the children of Israel, and sent to the prison to have them brough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when the officers came, and found them not in the prison, they returned and tol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aying, The prison truly found we shut with all safety, and the keepers standing without before the doors: but when we had opened, we found no man withi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aying, The prison truly found we shut with all safety, and the keepers standing without before the doors: but when we had opened, we found no man withi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ow when the high priest and the captain of the temple and the chief priests heard these things, they doubted of them unto which this would grow.]]></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ow when the high priest and the captain of the temple and the chief priests heard these things, they doubted of them unto which this would gro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came one and told them, saying, Behold, the men whom all of you put in prison are standing in the temple, and teaching the peopl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came one and told them, saying, Behold, the men whom all of you put in prison are standing in the temple, and teaching the peopl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went the captain with the officers, and brought them without violence: for they feared the people, lest they should have been ston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went the captain with the officers, and brought them without violence: for they feared the people, lest they should have been ston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Peter said, Ananias, why has Satan filled yours heart to lie to the Holy Spirit, and to keep back part of the price of the lan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y had brought them, they set them before the council: and the high priest asked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y had brought them, they set them before the council: and the high priest asked the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aying, Did not we strictly command you that all of you should not teach in this name? and, behold, all of you have filled Jerusalem with your doctrine, and intend to bring this man's blood upon u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aying, Did not we strictly command you that all of you should not teach in this name? and, behold, all of you have filled Jerusalem with your doctrine, and intend to bring this man's blood upon u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aying, Did not we strictly command you that all of you should not teach in this name? and, behold, all of you have filled Jerusalem with your doctrine, and intend to bring this man's blood upon u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Peter and the other apostles answered and said, We ought to obey God rather than me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Peter and the other apostles answered and said, We ought to obey God rather than m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God of our fathers raised up Jesus, whom all of you slew and hanged on a tre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im has God exalted with his right hand to be a Prince and a Saviour, in order to give repentance to Israel, and forgiveness of sin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im has God exalted with his right hand to be a Prince and a Saviour, in order to give repentance to Israel, and forgiveness of sin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Peter said, Ananias, why has Satan filled yours heart to lie to the Holy Spirit, and to keep back part of the price of the lan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are his witnesses of these things; and so is also the Holy Spirit, whom God has given to them that obey hi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are his witnesses of these things; and so is also the Holy Spirit, whom God has given to them that obey him.]]></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When they heard that, they were cut to the heart, and took counsel to slay them.]]></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tood there up one in the council, a Pharisee, named Gamaliel, a doctor of the law, had in reputation among all the people, and commanded to put the apostles forth a little spac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tood there up one in the council, a Pharisee, named Gamaliel, a doctor of the law, had in reputation among all the people, and commanded to put the apostles forth a little spac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said unto them, All of you men of Israel, take heed to yourselves what all of you intend to do as concerning these me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said unto them, All of you men of Israel, take heed to yourselves what all of you intend to do as concerning these me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before these days rose up Theudas, boasting himself to be somebody; to whom a number of men, about four hundred, joined themselves: who was slain; and all, as many as obeyed him, were scattered, and brought to nothing.]]></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before these days rose up Theudas, boasting himself to be somebody; to whom a number of men, about four hundred, joined themselves: who was slain; and all, as many as obeyed him, were scattered, and brought to nothing.]]></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before these days rose up Theudas, boasting himself to be somebody; to whom a number of men, about four hundred, joined themselves: who was slain; and all, as many as obeyed him, were scattered, and brought to noth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ile it remained, was it not yours own? and after it was sold, was it not in yours own power? why have you conceived this thing in yours heart? you have not lied unto men, but unto Go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fter this man rose up Judas of Galilee in the days of the taxing, and drew away much people after him: he also perished; and all, even as many as obeyed him, were disperse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fter this man rose up Judas of Galilee in the days of the taxing, and drew away much people after him: he also perished; and all, even as many as obeyed him, were disperse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fter this man rose up Judas of Galilee in the days of the taxing, and drew away much people after him: he also perished; and all, even as many as obeyed him, were disperse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now I say unto you, Refrain from these men, and let them alone: for if this counsel or this work be of men, it will come to nothing:]]></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now I say unto you, Refrain from these men, and let them alone: for if this counsel or this work be of men, it will come to nothing:]]></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if it be of God, all of you cannot overthrow it; lest lest by any means all of you be found even to fight against God.]]></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if it be of God, all of you cannot overthrow it; lest lest by any means all of you be found even to fight against Go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o him they agreed: and when they had called the apostles, and beaten them, they commanded that they should not speak in the name of Jesus, and let them go.]]></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o him they agreed: and when they had called the apostles, and beaten them, they commanded that they should not speak in the name of Jesus, and let them go.]]></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y departed from the presence of the council, rejoicing that they were counted worthy to suffer shame for his nam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ile it remained, was it not yours own? and after it was sold, was it not in yours own power? why have you conceived this thing in yours heart? you have not lied unto men, but unto Go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y departed from the presence of the council, rejoicing that they were counted worthy to suffer shame for his name.]]></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daily in the temple, and in every house, they ceased not to teach and preach Jesus Christ.]]></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daily in the temple, and in every house, they ceased not to teach and preach Jesus Chris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ile it remained, was it not yours own? and after it was sold, was it not in yours own power? why have you conceived this thing in yours heart? you have not lied unto men, but unto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னனியா இந்த வார்த்தைகளைக் கேட்கவே, விழுந்து ஜீவனை விட்டான். இவைகளைக் கேள்விப்பட்ட யா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 பயமு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வாலிபர் எழுந்து, அவனைச் சேலையிலே சுற்றி, வெளியே எடுத்துக்கொண்டுபோய் அடக்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ஏறக்குறைய மூன்று மணி நேரத்துக்குப்பின்பு, அவனுடைய மனைவி நடந்ததை அறியாமல், உள்ளே வ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துரு அவளை நோக்கி: நிலத்தை இவ்வளவுக்குத்தானா விற்றீர்கள், எனக்குச் சொல் என்றான். அவள்: ஆ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வளவுக்குத்தா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துரு அவளை நோக்கி: கர்த்தருடைய ஆவியைச் சோதிக்கிறதற்கு நீங்கள் ஒருமனப்பட்டதென்ன? இதோ, உன் புரு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க்கம்பண்ணினவர்களுடைய கால்கள் வாசற்படியிலே வந்திருக்கிறது, உன்னையும் வெளியே கொண்டு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டனே அவள் அவனுடைய பாதத்தில் விழுந்து ஜீவனை விட்டாள். வாலிபர் உள்ளே வந்து, அவள் மரித்துப்போன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னனியா என்னும் பேருள்ள ஒருவனும், அவன் மனைவியாகிய சப்பீராளும் தங்கள் காணியாட்சியை விற்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அவளை வெளியே எடுத்துக்கொண்டுபோய், அவளுடைய புருஷனண்டையிலே அடக்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பையாரெல்லாருக்கும், இவைகளைக் கேள்விப்பட்ட மற்ற யாவருக்கும், மிகுந்த பயமு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ஸ்தலருடைய கைகளினாலே அநேக அடையாளங்களும் அற்புதங்களும் ஜனங்களுக்குள்ளே செய்ய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ம் ஒருமனப்பட்டு சாலொமோனுடைய மண்டபத்தில்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ற்றவர்களில் ஒருவரும் அவர்களுடனே சேரத் துணியவில்லை. ஆகிலும் ஜனங்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திரளான புருஷர்களும் ஸ்திரீகளும் விசுவாசமுள்ளவர்களாகிக் கர்த்தரிடத்தில் அதிகமதிக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ணியாளிகளைப் படுக்கைகளின் மேலும் கட்டில்களின்மேலும் கிடத்தி, நடந்துபோகையில் அவனுடைய நிழலா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சிலர்மேல் படும்படிக்கு அவர்களை வெளியே வீதிகளில் கொண்டுவந்து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ன் மனைவி அறிய அவன் கிரயத்திலே ஒரு பங்கை வஞ்சித்து வைத்து, ஒரு பங்கைக்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ற்றுப்பட்டணங்களிலுமிருந்து திரளான ஜனங்கள் பிணியாளிகளையும் அசுத்த ஆ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க்கப்பட்டவர்களையும் எருசலேமுக்குக் கொண்டுவந்தார்கள்; அவர்களெல்லாரும் குணமா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பிரதான ஆசாரியரும் அவனுடனேகூட இருந்த சதுசேய சமயத்தாரனைவரும் எழும்பி, பொறாமை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ஸ்தலர்களைப் பிடித்து, பொதுவான சிறைச்சாலையிலே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டைய தூதன் இராத்திரியிலே சிறைச்சாலையின் கதவுகளைத் திறந்து, அவர்களை வெளியே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ங்கள் போய், தேவாலயத்திலே நின்று, இந்த வார்த்தைகள் எல்லாவற்றையும் ஜனங்களுக்குச்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அதைக்கேட்டு, அதிகாலமே தேவாலயத்தில் பிரவேசித்துப் போதகம்பண்ணினார்கள். பிரதான ஆசாரி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னேகூட இருந்தவர்களும் வந்து, ஆலோசனை சங்கத்தாரையும் இஸ்ரவேல் புத்திரரின் மூப்பரெ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ஸ்தலருடைய பாதத்திலே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ழைத்து அப்போஸ்தலர்களைக் கொண்டுவரும்படி சிறைச்சாலைக்குச் சேவகரை 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வகர் போய், சிறைச்சாலையிலே அவர்களைக் காணாமல், திரும்பி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சிறைச்சாலை மிகுந்த பத்திரமாய்ப் பூட்டப்பட்டிருக்கவும், காவற்காரர் வெளியே கதவுகளுக்கு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வும் கண்டோம்; திறந்தபொழுதோ உள்ளே ஒருவரையும் காணோம் என்று அறி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ந்தச் செய்தியை ஆசாரியனும் தேவாலயத்தைக் காக்கிற சேனைத்தலைவனும் பிரதான ஆசாரியர்களும் கேட்ட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ன்னமாய் முடியுமோ என்று, அவர்களைக் குறித்துக் கலக்கமடை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ஒருவன் வந்து: இதோ, நீங்கள் காவலில் வைத்த மனுஷர் தேவாலயத்தில் நின்று ஜன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ம்பண்ணுகிறார்கள் என்று அவர்களுக்கு அறி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டனே சேனைத்தலைவன் சேவகரோடேகூடப் போய், ஜனங்கள் கல்லெறிவார்கள் என்று பயந்ததினால், பலவந்தம்பண்ணா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ழைத்துக்கொண்டு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துரு அவனை நோக்கி: அனனியாவே நிலத்தின் கிரயத்தில் ஒரு பங்கை வஞ்சித்துவைத்து,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டி அவர்களை அழைத்துக்கொண்டு, ஆலோசனை சங்கத்துக்கு முன்பாக நிறுத்தினார்கள் அப்பொழுது பிர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 அவ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ங்கள் அந்த நாமத்தைக்குறித்துப் போதகம்பண்ணக்கூடாதென்று நாங்கள் உங்களுக்கு உறுதி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வில்லையா. அப்படியிருந்தும், இதோ, எருசலேமை உங்கள் போதகத்தினாலே நிரப்பி, அந்த மனுஷ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ப்பழியை எங்கள்மேல் சுமத்தவேண்டுமென்றிருக்கிறீர்கள்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தற்குப் பேதுருவும் மற்ற அப்போஸ்தலரும்: மனுஷருக்குக் கீழ்ப்படிகிறதைப்பார்க்கிலும் தே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கிறதே அவசிய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ங்கள் மரத்திலே தூக்கிக் கொலைசெய்த இயேசுவை நம்முடைய பிதாக்களின் தேவன் எழு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இஸ்ரவேலுக்கு மனந்திரும்புதலையும் பாவமன்னிப்பையும் அருளுகிறதற்காக, அவரை அதிபதி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கராகவும் தமது வலதுகரத்தினாலே உயர்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யினிடத்தில் பொய்சொல்லும்படி, சாத்தான் உன் இருதயத்தை நிரப்பின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ந்தச் சங்கதிகளைக்குறித்து நாங்கள் அவருக்குச் சாட்சிகளாயிருக்கிறோம். தேவன் தம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கிறவர்களுக்குத் தந்தருளின பரிசுத்த ஆவியும் சாட்சி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தை அவர்கள் கேட்டபொழுது, மூர்க்கமடைந்து, அவர்களைக் கொலைசெய்யும்படிக்கு யோசனை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ப்பொழுது சகல ஜனங்களாலும் கனம்பெற்ற நியாயசாஸ்திரியாகிய கமாலியேல் என்னும் பேர்கொண்ட ஒரு பரி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சனை சங்கத்தில் எழுந்திருந்து, அப்போஸ்தலரைச் சற்றுநேரம் வெளியே கொண்டுபோகச்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சங்கத்தாரை நோக்கி: இஸ்ரவேலரே, இந்த மனுஷருக்கு நீங்கள் செய்யப்போகிறதை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ஏனென்றால் இந்நாட்களுக்குமுன்னே தெயுதாஸ் என்பவன் எழும்பி, தன்னை ஒரு பெரியவனாகப் பாரா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க்குறைய நானூறு பேர் அவனைச் சேர்ந்தார்கள்; அவன் மடிந்துபோனான்; அவனை நம்பின அனைவரும் சித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மாய்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தை விற்குமுன்னே அது உன்னுடையதாயிருக்கவில்லையோ? அதை விற்றபின்னும் அதின் கிர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வனுக்குப்பின்பு, குடிமதிப்பின் நாட்களிலே, கலிலேயனாகிய யூதாஸ் என்பவன் எழும்பி, த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ம்படி அநேக ஜனங்களை இழுத்தான்; அவனும் அழிந்துபோனான்; அவனை நம்பியிருந்த அ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டி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ப்பொழுது நான் உங்களுக்குச் சொல்லுகிறதென்னவென்றால், இந்த மனுஷருக்கு ஒன்றுஞ்செய்யாமல்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ங்கள் இந்த யோசனையும் இந்தக் கிரியையும் மனுஷரால் உண்டாயிருந்ததானால் அழிந்து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தேவனால் உண்டாயிருந்ததேயானால், அதை ஒழித்துவிட உங்களால் கூடாது; தேவனோடு போர்செய்கிறவர்களா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படாதபடிக்குப் பா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ப்பொழுது அவர்கள் அவனுடைய யோசனைக்கு உடன்பட்டு, அப்போஸ்தலரை வரவழைத்து, அடித்து, இயேசு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க் குறித்துப் பேசக்கூடாதென்று கட்டளையிட்டு, அவர்களை விடுதலையா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ருடைய நாமத்துக்காகத் தாங்கள் அவமானமடைவதற்குப் பாத்திரராக எண்ணப்பட்டபடியினால், சந்தோஷ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த்திலிருக்கவில்லையோ? நீ உன் இருதயத்திலே இப்படிப்பட்ட எண்ணங்கொண்டதென்ன நீ மனுஷரிடத்தில்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சனை சங்கத்தைவிட்டுப் புறப்ப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தினந்தோறும் தேவாலயத்திலேயும் வீடுகளிலேயும் இடைவிடாமல் உபதேசம்பண்ணி, இயேசுவே கிறிஸ்துவெ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ங்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த்தில் பொய்சொன்னா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5]]></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2026-09-16T19:45:24Z</dcterms:created>
  <dcterms:modified xsi:type="dcterms:W3CDTF">2026-09-16T19:45:24Z</dcterms:modified>
  <dc:title>அப்போஸ்தலர்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