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4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ுதி வரைக்கும் வரும்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லைத்திருக்கும் நம் தேவ கிருபை – இன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லைகள் விலகினாலும் மாறா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ன் இயேசு வாக்களித்த வல்ல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்வதங்கள் பெயர்ந்து பயங்கரம் சூழ்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வான்களைக் காக்கும் கிருபை – இன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னாதி சிநேகத்தால் வந்த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ிரம் தலைமுறை காக்கும்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கிய தேவ குமாரன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ித்திட்ட அதிசயமான கிருபை – இன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மை இனிமை இது இன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னாந்தர வழிதனில் வந்த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 தப்பிப் போனோரைக் காக்கும்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யுள்ள தேவனின் ஆவ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ம் தந்து காத்திட்ட தேவ கிருபை – இன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 மகிமை புது மக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மார்பில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ய்ந்து கொண்டிருந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 நாள் முழுவ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்லை தனிமை -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ாலையும் மாலையும் புது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ின் மணிபோல காக்கும்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2026-07-25T10:25:43Z</dcterms:created>
  <dcterms:modified xsi:type="dcterms:W3CDTF">2026-07-25T10:25:43Z</dcterms:modified>
  <dc:title>துதிப் பாடல்கள் : 6023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