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 வரைக்கும் வர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க்கும் நம் தேவ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கள் விலகினாலும் மாறா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வாக்களித்த வல்ல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்வதங்கள் பெயர்ந்து பயங்கரம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ன்களைக் காக்கும்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ாதி சிநேகத்தால் வந்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தலைமுறை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ய தேவ குமார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த்திட்ட அதிசயமான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இனிமை இது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னாந்தர வழிதனில் வந்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தப்பிப் போனோரைக்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தேவனின்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ம் தந்து காத்திட்ட தேவ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 புது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மார்பில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ு கொண்ட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் முழ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 தனிமை -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யும் மாலையும் புது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2026-07-25T10:25:43Z</dcterms:created>
  <dcterms:modified xsi:type="dcterms:W3CDTF">2026-07-25T10:25:43Z</dcterms:modified>
  <dc:title>துதிப் பாடல்கள் : 6023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