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0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 வாட்டும் போது ந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ய்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வியினால் த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்கைப் பயண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த் தூணாய் வ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ர்த்தையின் திருவுணவ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மாய்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ட்கொண்ட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யாரென்று நானறி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உள்ளவரே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தூற்றும் போது உம்ம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ச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த் தாங்கிட பெலன் 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ாய் அண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2026-07-30T15:10:47Z</dcterms:created>
  <dcterms:modified xsi:type="dcterms:W3CDTF">2026-07-30T15:10:47Z</dcterms:modified>
  <dc:title>துதிப் பாடல்கள் : 928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