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0695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 வாட்டும் போது ந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ணையாய் இரு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அவியினால் தேற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ிஷேகம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க்கைப் பயணத்த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கத் தூணாய் வரு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ார்த்தையின் திருவுணவ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ளமாய் கா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ஆட்கொண்ட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யாரென்று நானறி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 உள்ளவரே எ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கள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ிதர் தூற்றும் போது உம்ம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ழச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தைத் தாங்கிட பெலன் கொ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யவாய் அணைப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2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2026-09-15T16:44:39Z</dcterms:created>
  <dcterms:modified xsi:type="dcterms:W3CDTF">2026-09-15T16:44:39Z</dcterms:modified>
  <dc:title>துதிப் பாடல்கள் : 928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