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, before Thy throne 
My soul would bow ; 
Ne'er have I asked in vain, 
Oh, hear me now : 
Hear Thou the prayer I make, 
Answer for Jesus' sake ; 
Bid faith and love awake 
Within my hear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Father, this heart of mine, 
Which now I bring, 
Lies down before Thy feet, 
A guilty thing ; 
Kindle its altar fire, 
Then hope and zeal inspire ; 
Wake Thou its silent lyre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ou art our dwelling-place 
In every age ; 
In Thy sweet love we trace 
Our heritage------ 
Our refuge from the storm, 
Our shelter safe and warm ; 
Help us our vows perform, 
Father Divine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2026-07-09T08:54:54Z</dcterms:created>
  <dcterms:modified xsi:type="dcterms:W3CDTF">2026-07-09T08:54:54Z</dcterms:modified>
  <dc:title>Hymn : 317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