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தடுகள் துத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நீர்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ுவேன் ஆர்வ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வாஞ்ச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ல்லமை காண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காண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தானே என் துணை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ிழலில் களிகூ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ளிப்புள்ள உதடு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யாய் பற்றி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லக்கரம் தா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ம் தா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ை நான்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நாமம் சொல்லி சொல்லி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ுக்கையிலும் நின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னிலும் தியான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னிலும்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ுக்கையிலும் நின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 புக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சுவை உணவு உண்ப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 அடை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து உம் பே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ினும் மேல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டுகள் துத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2026-07-31T19:11:53Z</dcterms:created>
  <dcterms:modified xsi:type="dcterms:W3CDTF">2026-07-31T19:11:53Z</dcterms:modified>
  <dc:title>துதிப் பாடல்கள் : 345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