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ன் யோனாவையோ அவர் அனுப்பி எச்ச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ட்சத்திற்காக பரிதப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கட்காக கலங்கிடாரோ?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க்கும் நொடி பொழுதிலே மரித்திடும் மாந்தரைப்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ின்றி ஆக்கினை அடைவதை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ல் நின்று தட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க்கும் மக்களைத் திரட்டிடுவோம்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் கடந்திடுதே நம் வேதமும் நிறைவே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ருகை இன்று அதி சமீபமா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ஞர் கூட்டம்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 அறிவ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சுமந்து புறப்படுவோம்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ந்தே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நற்செய்தி கூ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ே புற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ரதம் நம் தாயகம் கர்த்தரை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ாய் மண்ணும் நம் தலைமு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ிவேயின் ஜனங்களுக்காக நம் தேவன் பரிதவ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 : 481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