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ர்க்கன் யோனாவையோ அவர் அனுப்பி எச்சரி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ட்சத்திற்காக பரிதபி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ோடிகட்காக கலங்கிடாரோ? – நம் பார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மைக்கும் நொடி பொழுதிலே மரித்திடும் மாந்தரைப் 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 மன்னிப்பின்றி ஆக்கினை அடைவதை 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றப்பில் நின்று தடுத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பிக்கும் மக்களைத் திரட்டிடுவோம் – நம் பார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ம் கடந்திடுதே நம் வேதமும் நிறைவேற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வருகை இன்று அதி சமீபமாகிற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ளைஞர் கூட்டம் இயேசுவுக்க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அன்பினை அறிவித்த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ற்செய்தி சுமந்து புறப்படுவோம் – நம் பார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ணைந்தே செயல்ப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விசேஷ நற்செய்தி கூற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ரைந்தே புறப்ப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பாரதம் நம் தாயகம் கர்த்தரை அறிய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தாய் மண்ணும் நம் தலைமுற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அறிய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னிவேயின் ஜனங்களுக்காக நம் தேவன் பரிதவி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2026-06-10T10:06:00Z</dcterms:created>
  <dcterms:modified xsi:type="dcterms:W3CDTF">2026-06-10T10:06:00Z</dcterms:modified>
  <dc:title>துதிப் பாடல்கள் : 481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