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க்கன் யோனாவையோ அவர் அனுப்பி எச்ச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ட்சத்திற்காக பரிதப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கட்காக கலங்கிடாரோ? – நம் பார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ைக்கும் நொடி பொழுதிலே மரித்திடும் மாந்தரைப் 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மன்னிப்பின்றி ஆக்கினை அடைவதை 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ப்பில் நின்று தடு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க்கும் மக்களைத் திரட்டிடுவோம் – நம் பார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் கடந்திடுதே நம் வேதமும் நிறைவே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வருகை இன்று அதி சமீபமாகி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ைஞர் கூட்டம் இயேசுவ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ினை அறிவ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்தி சுமந்து புறப்படுவோம் – நம் பார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ந்தே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 நற்செய்தி கூ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ைந்தே புறப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ாரதம் நம் தாயகம் கர்த்தரை அற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ாய் மண்ணும் நம் தலைமுற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அற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ிவேயின் ஜனங்களுக்காக நம் தேவன் பரிதவ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2026-09-08T19:34:10Z</dcterms:created>
  <dcterms:modified xsi:type="dcterms:W3CDTF">2026-09-08T19:34:10Z</dcterms:modified>
  <dc:title>துதிப் பாடல்கள் : 481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