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ுத்தங்களையும் யுத்தங்களின் செய்திகளையும் கேள்விப்படுவீர்கள்; கலங்காதபடி எச்சரிக்கையாயிருங்கள்; இவைகளெல்லாம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ுத்தங்களையும் யுத்தங்களின் செய்திகளையும் கேள்விப்படுவீர்கள்; கலங்காதபடி எச்சரிக்கையாயிருங்கள்; இவைகளெல்லாம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னத்துக்கு விரோதமாய் ஜனமும், ராஜ்யத்துக்கு விரோதமாய் ராஜ்யமும் எழும்பும்; பஞ்சங்களும், கொள்ளைநோய்களும், பூமியதிர்ச்சிகளும் பல இடங்களில் உண்டா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ஜனத்துக்கு விரோதமாய் ஜனமும், ராஜ்யத்துக்கு விரோதமாய் ராஜ்யமும் எழும்பும்; பஞ்சங்களும், கொள்ளைநோய்களும், பூமியதிர்ச்சிகளும் பல இடங்களில் உண்டா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ைகளெல்லாம் வேதனைகளுக்கு ஆரம்ப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, உங்களை உபத்திரவங்களுக்கு ஒப்புக்கொடுத்து, உங்களைக் கொலைசெய்வார்கள்; என் நாமத்தினிமித்தம் நீங்கள் சகல ஜனங்களாலும் பகைக்கப்படுவ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, உங்களை உபத்திரவங்களுக்கு ஒப்புக்கொடுத்து, உங்களைக் கொலைசெய்வார்கள்; என் நாமத்தினிமித்தம் நீங்கள் சகல ஜனங்களாலும் பகைக்கப்படுவ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அநேகர் இடறலடைந்து, ஒருவரையொருவர் காட்டிக்கொடுத்து, ஒருவரையொருவர் பகைப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ங் கள்ளத்தீர்க்கதரிசிகளும் எழும்பி, அநேகரை வஞ்சிப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க்கிரமம் மிகுதியாவதினால் அநேகருடைய அன்பு தணிந்துப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ேவாலயத்தை விட்டுப் புறப்பட்டுப்போகையில், அவருடைய சீஷர்கள் தேவாலயத்தின் கட்டடங்களை அவருக்குக் காண்பிக்க அவரிடத்தில் வ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நாளையும் அந்த நாழிகைகளையும் என் பிதா ஒருவர் தவிர மற்றொருவனும் அறியான்; பரலோகத்திலுள்ள தூதர்களும் அறிய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ந்த நாளையும் அந்த நாழிகைகளையும் என் பிதா ஒருவர் தவிர மற்றொருவனும் அறியான்; பரலோகத்திலுள்ள தூதர்களும் அறிய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டிவுபரியந்தம் நிலைநிற்பவனே இரட்சிக்கப்படுவ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ோவாவின் காலத்தில் எப்படி நடந்ததோ, அப்படியே மனுஷகுமாரன் வரும் காலத்திலும் நட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்யத்தினுடைய இந்தச் சுவிசேஷம் பூலோகமெங்குமுள்ள சகல ஜாதிகளுக்கும் சாட்சியாகப் பிரசங்கிக்கப்படும், அப்போது முடிவு வர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்யத்தினுடைய இந்தச் சுவிசேஷம் பூலோகமெங்குமுள்ள சகல ஜாதிகளுக்கும் சாட்சியாகப் பிரசங்கிக்கப்படும், அப்போது முடிவு வர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ப்படியெனில், ஜலப்பிரளயத்துக்கு முன்னான காலத்திலே நோவா பேழைக்குள் பிரவேசிக்கும் நாள் வரைக்கும், ஜனங்கள் புசித்தும் குடித்தும், பெண்கொண்டும் பெண்கொடுத்த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எப்படியெனில், ஜலப்பிரளயத்துக்கு முன்னான காலத்திலே நோவா பேழைக்குள் பிரவேசிக்கும் நாள் வரைக்கும், ஜனங்கள் புசித்தும் குடித்தும், பெண்கொண்டும் பெண்கொடுத்த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பாழாக்குகிற அருவருப்பைக் குறித்துத் தானியேல் தீர்க்கதரிசி சொல்லியிருக்கிறானே. வாசிக்கிறவன் சிந்திக்கக்கடவன். நீங்கள் அதைப் பரிசுத்த ஸ்தலத்தில் நிற்கக் காணும்போ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பாழாக்குகிற அருவருப்பைக் குறித்துத் தானியேல் தீர்க்கதரிசி சொல்லியிருக்கிறானே. வாசிக்கிறவன் சிந்திக்கக்கடவன். நீங்கள் அதைப் பரிசுத்த ஸ்தலத்தில் நிற்கக் காணும்போ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ேவாலயத்தை விட்டுப் புறப்பட்டுப்போகையில், அவருடைய சீஷர்கள் தேவாலயத்தின் கட்டடங்களை அவருக்குக் காண்பிக்க அவரிடத்தில் வ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லப்பிரளயம் வந்து அனைவரையும் வாரிக்கொண்டுபோகுமட்டும் உணராதிருந்தார்கள்; அப்படியே மனுஷகுமாரன் வருங்காலத்திலும் நடக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லப்பிரளயம் வந்து அனைவரையும் வாரிக்கொண்டுபோகுமட்டும் உணராதிருந்தார்கள்; அப்படியே மனுஷகுமாரன் வருங்காலத்திலும் நட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ீட்டின்மேல் இருக்கிறவன் தன் வீட்டிலே எதையாகிலும் எடுப்பதற்கு இறங்காதிருக்கக்கடவ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, இரண்டுபேர் வயலில் இருப்பார்கள்; ஒருவன் ஏற்றுக்கொள்ளப்படுவான், ஒருவன் கைவிடப்படுவ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ரண்டு ஸ்திரீகள் ஏந்திரம் அரைத்துக்கொண்டிருப்பார்கள்; ஒருத்தி ஏற்றுக்கொள்ளப்படுவாள், ஒருத்தி கைவிடப்படுவ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யலில் இருக்கிறவன் தன் வஸ்திரங்களை எடுப்பதற்கு திரும்பாதிருக்கக்கடவ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ந்நாட்களிலே கர்ப்பவதிகளுக்கும் பால்கொடுக்கிறவர்களுக்கும் ஐயோ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ங்கள் ஆண்டவர் இன்ன நாழிகையிலே வருவாரென்று நீங்கள் அறியாதிருக்கிறபடியினால் விழித்திர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் ஓடிப்போவது மாரிகாலத்திலாவது ஓய்வுநாளிலாவது, சம்பவியாதபடிக்கு வேண்டிக்கொள்ள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ை நோக்கி: இவைகளையெல்லாம் பார்க்கிறீர்களே, இவ்விடத்தில் ஒரு கல்லின்மேல் ஒரு கல்லிராதபடிக்கு எல்லாம் இடிக்கப்பட்டுப்போக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ிருடன் இன்ன ஜாமத்தில் வருவானென்று வீட்டெஜமான் அறிந்திருந்தால், அவன் விழித்திருந்து, தன் வீட்டைக் கன்னமிடவொட்டானென்று அறிவ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திருடன் இன்ன ஜாமத்தில் வருவானென்று வீட்டெஜமான் அறிந்திருந்தால், அவன் விழித்திருந்து, தன் வீட்டைக் கன்னமிடவொட்டானென்று அறிவ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ஏனெனில், உலகமுண்டானதுமுதல் இதுவரைக்கும் சம்பவித்திராததும், இனிமேலும் சம்பவியாததுமான மிகுந்த உபத்திரவம் அப்பொழுது உண்டாயி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ஏனெனில், உலகமுண்டானதுமுதல் இதுவரைக்கும் சம்பவித்திராததும், இனிமேலும் சம்பவியாததுமான மிகுந்த உபத்திரவம் அப்பொழுது உண்டாயிரு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ட்கள் குறைக்கப்படாதிருந்தால், ஒருவனாகிலும் தப்பிப்போவதில்லை; தெரிந்துகொள்ளப்பட்டவர்களினிமித்தமோ அந்த நாட்கள் குறைக்கப்ப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நாட்கள் குறைக்கப்படாதிருந்தால், ஒருவனாகிலும் தப்பிப்போவதில்லை; தெரிந்துகொள்ளப்பட்டவர்களினிமித்தமோ அந்த நாட்கள் குறைக்கப்ப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ீங்கள் நினையாத நாழிகையிலே மனுஷகுமாரன் வருவார்; ஆதலால், நீங்களும் ஆயத்தமாயிரு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, இதோ கிறிஸ்து இங்கே இருக்கிறார், அதோ அங்கே இருக்கிறார் என்று எவனாகிலும் சொன்னால் நம்பாதேயுங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ஏற்றவேளையிலே தன் வேலைக்காரருக்குப் போஜனங்கொடுத்து அவர்களை விசாரிக்கும்படி எஜமான் வைத்த உண்மையும் விவேகமுமுள்ள ஊழியக்காரன் யாவன்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ஏற்றவேளையிலே தன் வேலைக்காரருக்குப் போஜனங்கொடுத்து அவர்களை விசாரிக்கும்படி எஜமான் வைத்த உண்மையும் விவேகமுமுள்ள ஊழியக்காரன் யாவன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ை நோக்கி: இவைகளையெல்லாம் பார்க்கிறீர்களே, இவ்விடத்தில் ஒரு கல்லின்மேல் ஒரு கல்லிராதபடிக்கு எல்லாம் இடிக்கப்பட்டுப்போக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ப் பெரிய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ப் பெரிய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எஜமான் வரும்போது அப்படிச்செய்கிறவனாகக் காணப்படுகிற ஊழியக்காரனே பாக்கியவ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தோ, முன்னதாக உங்களுக்கு அறிவித்திருக்கிற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ன் ஆஸ்திகள் எல்லாவற்றின்மேலும் அவனை விசாரணைக்காரனாக வைப்பான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தன் ஆஸ்திகள் எல்லாவற்றின்மேலும் அவனை விசாரணைக்காரனாக வைப்பான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: அதோ, வனாந்தரத்தில் இருக்கிறார் என்று சொல்வார்களானால் புறப்படாதிருங்கள்; இதோ, அறைவீட்டிற்குள் இருக்கிறார் என்று சொல்வார்களானால் நம்பாதிருங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கையால்: அதோ, வனாந்தரத்தில் இருக்கிறார் என்று சொல்வார்களானால் புறப்படாதிருங்கள்; இதோ, அறைவீட்டிற்குள் இருக்கிறார் என்று சொல்வார்களானால் நம்பாதிருங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ின்னல் கிழக்கிலிருந்து தோன்றி மேற்கு வரைக்கும் பிரகாசிக்கிறதுபோல, மனுஷகுமாரனுடைய வருகையும் இருக்கு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ந்த ஊழியக்காரனோ பொல்லாதவனாயிருந்து: என் ஆண்டவன் வர நாள் செல்லும் என்று தன் உள்ளத்திலே சொல்லிக்கொண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ஒலிவமலையின் மேல் உட்கார்ந்திருக்கையில், சீஷர்கள் அவரிடத்தில் தனித்துவந்து: இவைகள் எப்பொழுது சம்பவிக்கும்? உம்முடைய வருகைக்கும், உலகத்தின் முடிவுக்கும்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ணம் எங்கேயோ அங்கே கழுகுகள் வந்து கூட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தன் உடன்வேலைக்காரரை அடிக்கத் தொடங்கி, வெறியரோடே புசிக்கவும் குடிக்கவும் தலைப்பட்டால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ட்களின் உபத்திரவம் முடிந்தவுடனே, சூரியன் அந்தகாரப்படும், சந்திரன் ஒளியைக்கொடாதிருக்கும், நட்சத்திரங்கள் வானத்திலிருந்து விழும், வானத்தின் சத்துவங்கள் அசைக்கப்பட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ட்களின் உபத்திரவம் முடிந்தவுடனே, சூரியன் அந்தகாரப்படும், சந்திரன் ஒளியைக்கொடாதிருக்கும், நட்சத்திரங்கள் வானத்திலிருந்து விழும், வானத்தின் சத்துவங்கள் அசைக்கப்பட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ந்த ஊழியக்காரன் நினையாத நாளிலும், அறியாத நாளிகையிலும், அவனுடைய எஜமான் வந்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ைக் கடினமாய்த் தண்டித்து, மாயக்காரரோடே அவனுக்குப் பங்கை நியமிப்பான்; அங்கே அழுகையும் பற்கடிப்பும் உண்டாயிருக்கும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னைக் கடினமாய்த் தண்டித்து, மாயக்காரரோடே அவனுக்குப் பங்கை நியமிப்பான்; அங்கே அழுகையும் பற்கடிப்பும் உண்டாயிருக்க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மனுஷகுமாரனுடைய அடையாளம் வானத்தில் காணப்படும். அப்பொழுது மனுஷகுமாரன் வல்லமையோடும் மிகுந்த மகிமையோடும் வானத்தின் மேகங்கள்மேல் வருகிறதை பூமியிலுள்ள சகல கோத்திரத்தாரும் கண்டு புலம்புவ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மனுஷகுமாரனுடைய அடையாளம் வானத்தில் காணப்படும். அப்பொழுது மனுஷகுமாரன் வல்லமையோடும் மிகுந்த மகிமையோடும் வானத்தின் மேகங்கள்மேல் வருகிறதை பூமியிலுள்ள சகல கோத்திரத்தாரும் கண்டு புலம்புவ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, மனுஷகுமாரனுடைய அடையாளம் வானத்தில் காணப்படும். அப்பொழுது மனுஷகுமாரன் வல்லமையோடும் மிகுந்த மகிமையோடும் வானத்தின் மேகங்கள்மேல் வருகிறதை பூமியிலுள்ள சகல கோத்திரத்தாரும் கண்டு புலம்ப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ஒலிவமலையின் மேல் உட்கார்ந்திருக்கையில், சீஷர்கள் அவரிடத்தில் தனித்துவந்து: இவைகள் எப்பொழுது சம்பவிக்கும்? உம்முடைய வருகைக்கும், உலகத்தின் முடிவுக்கும்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லுவாய்த் தொனிக்கும் எக்காள சத்தத்தோடே அவர் தமது தூதர்களை அனுப்புவார்; அவர்கள் அவரால் தெரிந்துகொள்ளப்பட்டவர்களை வானத்தின் ஒரு முனை முதற்கொண்டு மறுமுனைமட்டும் நாலு திசைகளிலுமிருந்து கூட்டிச்சேர்ப்ப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லுவாய்த் தொனிக்கும் எக்காள சத்தத்தோடே அவர் தமது தூதர்களை அனுப்புவார்; அவர்கள் அவரால் தெரிந்துகொள்ளப்பட்டவர்களை வானத்தின் ஒரு முனை முதற்கொண்டு மறுமுனைமட்டும் நாலு திசைகளிலுமிருந்து கூட்டிச்சேர்ப்ப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்திமரத்தினால் ஒரு உவமையைக் கற்றுக்கொள்ளுங்கள்; அதிலே இளங்கிளை தோன்றி, துளிர்விடும்போது, வசந்த காலம் சமீபமாயிற்று என்று அறிவீ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்திமரத்தினால் ஒரு உவமையைக் கற்றுக்கொள்ளுங்கள்; அதிலே இளங்கிளை தோன்றி, துளிர்விடும்போது, வசந்த காலம் சமீபமாயிற்று என்று அறிவீ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வைகளையெல்லாம் நீங்கள் காணும்போது, அவர் சமீபமாய் வாசலருகே வந்திருக்கிறார் என்று அறியுங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வைகளையெல்லாம் நீங்கள் காணும்போது, அவர் சமீபமாய் வாசலருகே வந்திருக்கிறார் என்று அறியுங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ெல்லாம் சம்பவிக்குமுன்னே இந்தச் சந்ததி ஒழிந்துபோகா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வானமும் பூமியும் ஒழிந்துபோம், என் வார்த்தைகளோ ஒழிந்துபோவத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ர்களுக்குப் பிரதியுத்தரமாக: ஒருவனும் உங்களை வஞ்சியாதபடிக்கு எச்சரிக்கையாயிருங்கள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னெனில், அநேகர் வந்து, என் நாமத்தைத் தரித்துக்கொண்டு: நானே கிறிஸ்து என்று சொல்லி, அநேகரை வஞ்சி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നിങ്ങൾ യുദ്ധങ്ങളെയും യുദ്ധശ്രുതികളെയും കുറിച്ചുകേൾക്കും; ചഞ്ചലപ്പെടാതിരിപ്പാൻ സൂക്ഷിച്ചുകൊൾവിൻ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ു സംഭവിക്കേണ്ടതു തന്ന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ാൽ അതു അവസാനമല്ല; ജാതി ജാതിയോടും രാജ്യം രാജ്യത്തോടും എതിർക്കും; ക്ഷാമവും ഭൂകമ്പവും അവിട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ങ്കിലും ഇതു ഒക്കെയും ഈറ്റുനോവിന്റെ ആരംഭമ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ന്നു അവർ നിങ്ങളെ ഉപദ്രവത്തിന്നു ഏല്പിക്കയും കൊല്ലുകയും ചെയ്യും; എന്റെ നാമം നിമിത്തം സകലജാതിക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െ പകെ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പലരും ഇടറി അന്യോന്യം ഏല്പിച്ചുകൊടുക്കയും അന്യോന്യം പകെക്കയും ചെയ്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കള്ളപ്രവാചകന്മാർ പലരും വന്നു അനേകരെ തെറ്റ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ധർമ്മം പെരുകുന്നതുകൊണ്ടു അനേകരുടെ സ്നേഹം തണുത്തു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േശു ദൈവാലയം വിട്ടു പോകുമ്പോൾ ശിഷ്യന്മാർ അവന്നു ദൈവാലയത്തിന്റെ പണി കാണിക്കേണ്ടതിന്നു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ആ നാളും നാഴികയും സംബന്ധിച്ചോ എന്റെ പിതാവു മാത്രമല്ലാതെ ആരും സ്വർഗ്ഗത്തിലെ ദൂതന്മാരും പുത്ര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ൂടെ അറിയ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എന്നാൽ അവസാനത്തോളം സഹിച്ചു നില്ക്കുന്നവൻ രക്ഷിക്കപ്പെ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നോഹയുടെ കാലംപോലെ തന്നേ മനുഷ്യപുത്രന്റെ വരവും ആ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രാജ്യത്തിന്റെ ഈ സുവിശേഷം സകലജാതികൾക്കും സാക്ഷ്യമായി ഭൂലോകത്തിൽ ഒക്കെയും പ്രസംഗിക്കപ്പെട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്പോൾ അവസാനം 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ജലപ്രളയത്തിന്നു മുമ്പുള്ള കാലത്തു നോഹ പെട്ടകത്തിൽ കയറിയനാൾവരെ അവർ തിന്നും കുടിച്ചും വിവാ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ിച്ചും വിവാഹത്തിന്നു കൊടുത്തും പോ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ന്നാൽ ദാനീയേൽപ്രവാചകൻ മുഖാന്തരം അരുളിച്ചെയ്തതുപോലെ ശൂന്യമാക്കുന്ന മ്ളേച്ഛത വിശുദ്ധസ്ഥല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്ക്കുന്നതു നിങ്ങൾ കാണുമ്പോൾ” - വായിക്കുന്നവൻ ചിന്തിച്ചു കൊള്ളട്ടെ 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അന്നു യെഹൂദ്യയിലുള്ളവർ മലകളിലേക്കു ഓടിപ്പേ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ജലപ്രളയം വന്നു എല്ലാവരെയും നീക്കിക്കളയുവോളം അവർ അറിഞ്ഞതുമില്ല; മനുഷ്യപുത്രന്റെ വരവും അങ്ങ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വീട്ടിന്മേൽ ഇരിക്കുന്നവൻ വീട്ടിലുള്ളതു എടുക്കേണ്ടതിന്നു ഇറങ്ങരു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അന്നു രണ്ടുപേർ വയലിൽ ഇരിക്കും; ഒരുത്തനെ കൈക്കൊള്ളും, മറ്റവനെ ഉപേക്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രണ്ടുപേർ ഒരു തിരിക്കല്ലിൽ പൊടിച്ചുകൊണ്ടിരിക്കും; ഒരുത്തിയെ കൈക്കൊള്ളും, മറ്റവളെ ഉപേക്ഷ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വയലിലുള്ളവൻ വസ്ത്രം എടുപ്പാൻ മടങ്ങിപ്പോ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ആ കാലത്തു ഗർഭിണികൾക്കും മുലകുടിപ്പിക്കുന്നവർക്കും അയ്യോ കഷ്ട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നിങ്ങളുടെ കർത്താവു ഏതു ദിവസത്തിൽ വരുന്നു എന്നു നിങ്ങൾ അറിയായ്ക കൊണ്ടു ഉണർന്നിര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എന്നാൽ നിങ്ങളുടെ ഓടിപ്പോകൂ ശീതകാലത്തോ ശബ്ബത്തിലോ സംഭവിക്കാതിരിപ്പാൻ പ്രാർത്ഥ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ൻ അവരോടു: “ഇതെല്ലാം കാണുന്നില്ലയോ? ഇടിഞ്ഞുപോകാതെ കല്ലിന്മേൽ കല്ലു ഇവിടെ ശേഷിക്കയില്ല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കള്ളൻ വരുന്നയാമം ഇന്നതെന്നു വീട്ടുടയവൻ അറിഞ്ഞു എങ്കിൽ അവൻ ഉണർന്നിരിക്കയും തന്റെ വീടു തുരക്ക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്മതിക്കാതിരിക്കയും ചെയ്യും എന്നു അറി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ലോകാരംഭംമുതൽ ഇന്നുവരെയും സംഭവിച്ചിട്ടില്ലാത്തതും ഇനി മേൽ സംഭവിക്കാത്തതും ആയ വലിയ കഷ്ടം അ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ആ നാളുകൾ ചുരുങ്ങാതിരുന്നാൽ ഒരു ജഡവും രക്ഷിക്കപ്പെടുകയില്ല; വൃതന്മാർ നിമിത്തമോ ആ നാളു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ുരുങ്ങ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അങ്ങനെ നിങ്ങൾ നിനെക്കാത്ത നാഴികയിൽ മനുഷ്യപുത്രൻ വരുന്നതുകൊണ്ടു നിങ്ങളും ഒരുങ്ങിയിര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ന്നു ആരാനും നിങ്ങളോടു: ഇതാ, ക്രിസ്തു ഇവിടെ, അല്ല അവിടെ എന്നു പറഞ്ഞാൽ വിശ്വസ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എന്നാൽ യജമാനൻ തന്റെ വീട്ടുകാർക്കു തത്സമയത്തു ഭക്ഷണം കൊടുക്കേണ്ടതിന്നു അവരുടെ മേൽ ആക്കിവെച്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സ്തനും ബുദ്ധിമാനും ആയ ദാസൻ ആർ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സത്യമായിട്ടു നിങ്ങളോടു പറയുന്നു”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കള്ളക്രിസ്തുക്കളും കള്ള പ്രവാചകന്മാരും എഴുന്നേറ്റു കഴിയുമെങ്കിൽ വൃതന്മാരെയും തെറ്റിപ്പാനായി വല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യാളങ്ങളും അത്ഭുതങ്ങളും കാണ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യജമാനൻ വരുമ്പോൾ അങ്ങനെ ചെയ്തു കാണുന്ന ദാസൻ ഭാഗ്യവാ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ഓർത്തുകൊൾവിൻ; ഞാൻ മുമ്പുകൂട്ടി നിങ്ങളോടു പറഞ്ഞ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അവൻ അവനെ തനിക്കുള്ള സകലത്തിന്മേലും യജമാനൻ ആക്കിവെക്കും എന്നു ഞാൻ സത്യമായിട്ടു നിങ്ങള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ആകയാൽ നിങ്ങളോടു: അതാ, അവൻ മരുഭൂമിയിൽ എന്നു പറഞ്ഞാൽ പുറപ്പെടരുതു; ഇതാ, അറകളിൽ എന്നു പറഞ്ഞ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ശ്വസിക്ക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മിന്നൽ കിഴക്കു നിന്നു പുറപ്പെട്ടു പടിഞ്ഞാറോളം വിളങ്ങും പോലെ മനുഷ്യപുത്രന്റെ വരുവു ആ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എന്നാൽ അവൻ ദുഷ്ടദാസനായി: യജമാനൻ വരുവാൻ താമസിക്കുന്നു എന്നു ഹൃദയംകൊണ്ടു പറഞ്ഞ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ൻ ഒലിവുമലയിൽ ഇരിക്കുമ്പോൾ ശിഷ്യന്മാർ തനിച്ചു അവന്റെ അടുക്കൽ വന്നു: അതു എപ്പോൾ സംഭവ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ശവം ഉള്ളേടത്തു കഴുക്കൾ കൂട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കൂട്ടു ദാസന്മാരെ അടിപ്പാനും കുടിയന്മാരോടുകൂടി തിന്നുകുടിപ്പാനും തുടങ്ങിയ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ആ കാലത്തിലെ കഷ്ടം കഴിഞ്ഞ ഉടനെ സൂര്യൻ ഇരുണ്ടുപോകും; ചന്ദ്രൻ പ്രകാശം കൊടുക്കാതിര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ക്ഷത്രങ്ങൾ ആകാശത്തു നിന്നു വീഴും; ആകാശത്തിലെ ശക്തികൾ ഇളകിപ്പേ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ആ ദാസൻ നിരൂപിക്കാത്ത നാളിലും അറിയാത്ത നാഴികയിലും യജമാനൻ 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അവനെ ദണ്ഡിപ്പിച്ചു അവന്നു കപടഭക്തിക്കാരോടുകൂടെ പങ്കുകല്പിക്കും; അവിടെ കരച്ചലും പല്ലുകട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കും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അപ്പോൾ മനുഷ്യപുത്രന്റെ അടയാളം ആകാശത്തു വിളങ്ങും; അന്നു ഭൂമിയിലെ സകലഗോത്ര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ലാപിച്ചുംകൊണ്ടു, മനുഷ്യപുത്രൻ ആകാശത്തിലെ മേഘങ്ങളിന്മേൽ മഹാശക്തിയോടും തേജസ്സോടും കൂടെ വരുന്ന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ണ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നിന്റെ വരവിന്നും ലോകാവസാനത്തിന്നു അടയാളം എന്തു എന്നും പറഞ്ഞുതരേണം എന്നു അപേക്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വൻ തന്റെ ദൂതന്മാരെ മഹാ കാഹളധ്വനിയോടുംകൂടെ അയക്കും; അവർ അവന്റെ വൃതന്മാരെ ആകാശത്തിന്റെ അറുതിമുത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ുതിവരെയും നാലു ദിക്കിൽനിന്നും കൂട്ടിച്ചേർ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അത്തിയെ നോക്കി ഒരു ഉപമ പഠിപ്പിൻ; അതിന്റെ കൊമ്പു ഇളതായി ഇല തളിർക്കുമ്പോൾ വേനൽ അടുത്ത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അറിയ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അങ്ങനെ നിങ്ങൾ ഇതു ഒക്കെയും കാണുമ്പോൾ അവൻ അടുക്കെ വാതിൽക്കൽ തന്നേ ആയി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റിഞ്ഞ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ഇതൊക്കെയും സംഭവിക്കുവോളം ഈ തലമുറ ഒഴിഞ്ഞുപോകയില്ല എന്നു ഞാൻ സത്യമായിട്ടു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ആകാശവും ഭൂമിയും ഒഴിഞ്ഞുപോകും; എന്റെ വചനങ്ങളോ ഒഴിഞ്ഞുപോ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തിന്നു യേശു ഉത്തരം പറഞ്ഞതു: “ആരും നിങ്ങളെ തെറ്റിക്കാതിരിപ്പാൻ സൂക്ഷിച്ചുകൊൾ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ഞാൻ ക്രിസ്തു എന്നു പറഞ്ഞു അനേകർ എന്റെ പേർ എടുത്തു വന്നു പലരെയും തെറ്റ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2026-09-07T03:55:52Z</dcterms:created>
  <dcterms:modified xsi:type="dcterms:W3CDTF">2026-09-07T03:55:52Z</dcterms:modified>
  <dc:title>മത്തായി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