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9661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e are but little children weak, 
Nor born in any high estate; 
What can we do for Jesus' sake, 
Who is so high, and good, and great ?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Oh, day by day each Christian child 
Has much to do, without, within ; 
A death to die for Jesus' sake, 
A weary war to wage with sin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When deep within our swelling hearts 
The thoughts of pride and anger rise ; 
When bitter words are on our tongues, 
And tears of passion in our eyes :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Then we may stay the angry blow, 
Then we may check the hasty word ; 
Give gentle answers back again, 
And fight a battle for our Lord.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 With smiles of peace and looks of love 
Light in our dwellings we may make; 
Bid kind good humour brighten there — 
And still do all for Jesus' sake. 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 There's not a child so small and weak 
But has his little cross to take, 
His little work of love and praise 
That he may do for Jesus' sake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3">
  <a:themeElements>
    <a:clrScheme name="Theme7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2026-09-15T13:52:22Z</dcterms:created>
  <dcterms:modified xsi:type="dcterms:W3CDTF">2026-09-15T13:52:22Z</dcterms:modified>
  <dc:title>Hymn : 1139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