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115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எருசலேம் என் ஆலயம்,
ஆசித்த வீடதே
நான் அதைக் கண்டு பாக்கியம்
அடையவேண்டும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ொற்றளம் போட்ட வீதியில்
எப்போதுலாவுவேன்?
பளிங்காய்த் தோன்றும் ஸ்தலத்தில்
எப்போது பணிவேன்?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எந்நாளும் கூட்டம் கூட்டமாய்
நிற்கும் அம்மோட்சத்தார்
கர்த்தாவைப் போற்றிக் களிப்பாய்
ஓய்வின்றிப் பாடுவா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நானும் அங்குள்ள கூட்டத்தில்
சேர்ந்தும்மைக் காணவே
வாஞ்சித்து, லோக துன்பத்தில்
களிப்பேன், இயேசுவ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எருசலேம் என் ஆலயம்,
நான் உன்னில் வாழுவேன்
என் ஆவல், என் அடைக்கலம்,
எப்போது சேருவேன்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2026-07-09T11:07:26Z</dcterms:created>
  <dcterms:modified xsi:type="dcterms:W3CDTF">2026-07-09T11:07:26Z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