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presProps" Target="presProps.xml"/>
  <Relationship Id="rId112" Type="http://schemas.openxmlformats.org/officeDocument/2006/relationships/viewProps" Target="viewProps.xml"/>
  <Relationship Id="rId11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உங்கள் தகப்பனுடைய முகம் நேற்று முந்தைநாள் இருந்ததுபோல இருக்கவில்லையென்று எனக்குத் தோன்றுகிறது; ஆனாலும் என் தகப்பனுடைய தேவன் என்னோடேகூட இருக்கிறார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தீங்கு செய்ய நான் இந்தக் குவியலைக் கடந்து உன்னிடத்துக்கு வராதபடிக்கும், நீ இந்தக் குவியலையும் இந்தத் தூணையும் கடந்து என்னிடத்துக்கு வராதபடிக்கும் இந்தக் குவியலும் சாட்சி, இந்தத் தூணும் சாட்சி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தீங்கு செய்ய நான் இந்தக் குவியலைக் கடந்து உன்னிடத்துக்கு வராதபடிக்கும், நீ இந்தக் குவியலையும் இந்தத் தூணையும் கடந்து என்னிடத்துக்கு வராதபடிக்கும் இந்தக் குவியலும் சாட்சி, இந்தத் தூணும் சாட்சி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ஆபிரகாமின் தேவனும் நாகோரின் தேவனும் அவர்கள் பிதாக்களின் தேவனுமாயிருக்கிறவர் நமக்குள்ளே நடுநின்று நியாயந்தீர்ப்பாராக என்றான். அப்பொழுது யாக்கோபு தன் தகப்பனாகிய ஈசாக்கின் பயபக்திக்குரியவர்மேல் ஆணையிட்டான்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ஆபிரகாமின் தேவனும் நாகோரின் தேவனும் அவர்கள் பிதாக்களின் தேவனுமாயிருக்கிறவர் நமக்குள்ளே நடுநின்று நியாயந்தீர்ப்பாராக என்றான். அப்பொழுது யாக்கோபு தன் தகப்பனாகிய ஈசாக்கின் பயபக்திக்குரியவர்மேல் ஆணையிட்டான்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ஆபிரகாமின் தேவனும் நாகோரின் தேவனும் அவர்கள் பிதாக்களின் தேவனுமாயிருக்கிறவர் நமக்குள்ளே நடுநின்று நியாயந்தீர்ப்பாராக என்றான். அப்பொழுது யாக்கோபு தன் தகப்பனாகிய ஈசாக்கின் பயபக்திக்குரியவர்மேல் ஆணையிட்டான்.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பின்பு யாக்கோபு மலையின்மேல் பலியிட்டு, போஜனம்பண்ணும்படி தன் சகோதரரை அழைத்தான்; அப்படியே அவர்கள் போஜனம்பண்ணி மலையிலே இராத்தங்கினார்கள்.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பின்பு யாக்கோபு மலையின்மேல் பலியிட்டு, போஜனம்பண்ணும்படி தன் சகோதரரை அழைத்தான்; அப்படியே அவர்கள் போஜனம்பண்ணி மலையிலே இராத்தங்கினார்கள்.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லாபான் அதிகாலமே எழுந்திருந்து, தன் குமாரரையும் தன் குமாரத்திகளையும் முத்தஞ்செய்து, அவர்களை ஆசீர்வதித்தான். பின்பு லாபான் புறப்பட்டு, தன் இடத்துக்குத் திரும்பிப்போனான்.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லாபான் அதிகாலமே எழுந்திருந்து, தன் குமாரரையும் தன் குமாரத்திகளையும் முத்தஞ்செய்து, அவர்களை ஆசீர்வதித்தான். பின்பு லாபான் புறப்பட்டு, தன் இடத்துக்குத் திரும்பிப்போ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ால் இயன்றமட்டும் நான் உங்கள் தகப்பனுக்கு ஊழியஞ்செய்தேன் என்று நீங்கள் அறிந்திருக்கிற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தகப்பனோ, என்னை வஞ்சித்து, என் சம்பளத்தைப் பத்துமுறை மாற்றினான்; ஆனாலும் அவன் எனக்குத் தீங்குசெய்ய தேவன் அவனுக்கு இடங்கொடுக்கவ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தகப்பனோ, என்னை வஞ்சித்து, என் சம்பளத்தைப் பத்துமுறை மாற்றினான்; ஆனாலும் அவன் எனக்குத் தீங்குசெய்ய தேவன் அவனுக்கு இடங்கொடுக்கவ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ள்ளியுள்ளவைகள் உன் சம்பளமாயிருக்கும் என்று அவன் சொன்னபோது, ஆடுகளெல்லாம் புள்ளியுள்ள குட்டிகளைப் போட்டது; கலப்பு நிறமானவைகள் உன் சம்பளமாயிருக்கும் என்று அவன் சொன்னபோது, ஆடுகளெல்லாம் கலப்புநிறக் குட்டிகளைப் போட்ட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ள்ளியுள்ளவைகள் உன் சம்பளமாயிருக்கும் என்று அவன் சொன்னபோது, ஆடுகளெல்லாம் புள்ளியுள்ள குட்டிகளைப் போட்டது; கலப்பு நிறமானவைகள் உன் சம்பளமாயிருக்கும் என்று அவன் சொன்னபோது, ஆடுகளெல்லாம் கலப்புநிறக் குட்டிகளைப் போட்ட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ள்ளியுள்ளவைகள் உன் சம்பளமாயிருக்கும் என்று அவன் சொன்னபோது, ஆடுகளெல்லாம் புள்ளியுள்ள குட்டிகளைப் போட்டது; கலப்பு நிறமானவைகள் உன் சம்பளமாயிருக்கும் என்று அவன் சொன்னபோது, ஆடுகளெல்லாம் கலப்புநிறக் குட்டிகளைப் போட்ட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ள்ளியுள்ளவைகள் உன் சம்பளமாயிருக்கும் என்று அவன் சொன்னபோது, ஆடுகளெல்லாம் புள்ளியுள்ள குட்டிகளைப் போட்டது; கலப்பு நிறமானவைகள் உன் சம்பளமாயிருக்கும் என்று அவன் சொன்னபோது, ஆடுகளெல்லாம் கலப்புநிறக் குட்டிகளைப் போட்ட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்விதமாய் தேவன் உங்கள் தகப்பனுடைய ஆடுகளை எடுத்து, எனக்குத் தந்த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டுகள் பொலியும் காலத்திலே நான் கண்ட சொப்பனத்தில் என் கண்களை ஏறெடுத்துப் பார்க்கும்போது, ஆடுகளோடே பொலியும் கடாக்கள் கலப்பு நிறமும் புள்ளியும் வரியும் உள்ளவைகளாகக் கண்ட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லாபானுடைய குமாரர்: எங்கள் தகப்பனுக்கு உண்டானவைகள் யாவையும் யாக்கோபு எடுத்துக் கொண்டான் என்றும், எங்கள் தகப்பனுடைய பொருளினாலே இந்தச் செல்வத்தையெல்லாம் அடைந்தான் என்றும் சொன்ன வார்த்தைகளை யாக்கோபு கேட்ட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டுகள் பொலியும் காலத்திலே நான் கண்ட சொப்பனத்தில் என் கண்களை ஏறெடுத்துப் பார்க்கும்போது, ஆடுகளோடே பொலியும் கடாக்கள் கலப்பு நிறமும் புள்ளியும் வரியும் உள்ளவைகளாகக் கண்ட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ியும் தேவதூதன் ஒருவர் சொப்பனத்தில் யாக்கோபே என்றார்; இதோ, இருக்கிறேன் என்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: உன் கண்களை ஏறெடுத்துப்பார்; ஆடுகளோடே பொலியும் கடாக்களெல்லாம் கலப்புநிறமும் புள்ளியும் வரியுமுள்ளவைகளாய் இருக்கிறது; லாபான் உனக்குச் செய்கிற யாவையும் கண்ட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: உன் கண்களை ஏறெடுத்துப்பார்; ஆடுகளோடே பொலியும் கடாக்களெல்லாம் கலப்புநிறமும் புள்ளியும் வரியுமுள்ளவைகளாய் இருக்கிறது; லாபான் உனக்குச் செய்கிற யாவையும் கண்ட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: உன் கண்களை ஏறெடுத்துப்பார்; ஆடுகளோடே பொலியும் கடாக்களெல்லாம் கலப்புநிறமும் புள்ளியும் வரியுமுள்ளவைகளாய் இருக்கிறது; லாபான் உனக்குச் செய்கிற யாவையும் கண்ட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தூணுக்கு அபிஷேகம் செய்து, எனக்கு ஒரு பொருத்தனையைப் பண்ணின பெத்தேலிலே உனக்குத் தரிசனமான தேவன் நானே; இப்பொழுது நீ எழுந்து, இந்தத் தேசத்தைவிட்டுப் புறப்பட்டு, உன் இனத்தாரிருக்கிற தேசத்திற்குத் திரும்பிப்போ என்று சொன்னார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தூணுக்கு அபிஷேகம் செய்து, எனக்கு ஒரு பொருத்தனையைப் பண்ணின பெத்தேலிலே உனக்குத் தரிசனமான தேவன் நானே; இப்பொழுது நீ எழுந்து, இந்தத் தேசத்தைவிட்டுப் புறப்பட்டு, உன் இனத்தாரிருக்கிற தேசத்திற்குத் திரும்பிப்போ என்று சொன்னார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தூணுக்கு அபிஷேகம் செய்து, எனக்கு ஒரு பொருத்தனையைப் பண்ணின பெத்தேலிலே உனக்குத் தரிசனமான தேவன் நானே; இப்பொழுது நீ எழுந்து, இந்தத் தேசத்தைவிட்டுப் புறப்பட்டு, உன் இனத்தாரிருக்கிற தேசத்திற்குத் திரும்பிப்போ என்று சொன்னார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ராகேலும் லேயாளும்: எங்கள் தகப்பன் வீட்டில் இனி எங்களுக்குப் பங்கும் சுதந்தரமும் உண்டோ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ராகேலும் லேயாளும்: எங்கள் தகப்பன் வீட்டில் இனி எங்களுக்குப் பங்கும் சுதந்தரமும் உண்டோ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லாபானுடைய குமாரர்: எங்கள் தகப்பனுக்கு உண்டானவைகள் யாவையும் யாக்கோபு எடுத்துக் கொண்டான் என்றும், எங்கள் தகப்பனுடைய பொருளினாலே இந்தச் செல்வத்தையெல்லாம் அடைந்தான் என்றும் சொன்ன வார்த்தைகளை யாக்கோபு கேட்ட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ால் நாங்கள் அந்நியராய் எண்ணப்படவில்லையா? அவர் எங்களை விற்று, எங்கள் பணத்தையும் வாயிலே போட்டுக்கொண்ட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ால் நாங்கள் அந்நியராய் எண்ணப்படவில்லையா? அவர் எங்களை விற்று, எங்கள் பணத்தையும் வாயிலே போட்டுக்கொண்ட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தேவன் எங்கள் தகப்பனிடத்திலிருந்து எடுத்த ஐசுவரியம் எல்லாம் நமக்கும் நம்முடைய பிள்ளைகளுக்கும் உரியது; இப்படியிருக்க, தேவன் உமக்குச் சொன்னபடியெல்லாம் செய்யும் எ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தேவன் எங்கள் தகப்பனிடத்திலிருந்து எடுத்த ஐசுவரியம் எல்லாம் நமக்கும் நம்முடைய பிள்ளைகளுக்கும் உரியது; இப்படியிருக்க, தேவன் உமக்குச் சொன்னபடியெல்லாம் செய்யும் எ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யாக்கோபு எழுந்து, தன் பிள்ளைகளையும் தன் மனைவிகளையும் ஒட்டகங்களின்மேல் ஏற்ற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ன் பதான் அராமிலே சம்பாதித்த மிருகஜீவன்களாகிய மந்தைகள் அனைத்தையும் தன் பொருள்கள் எல்லாவற்றையும் எடுத்துக்கொண்டு, கானான் தேசத்தில் இருக்கிற தன் தகப்பனாகிய ஈசாக்கிடத்துக்குப் போகப் புறப்ப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ன் பதான் அராமிலே சம்பாதித்த மிருகஜீவன்களாகிய மந்தைகள் அனைத்தையும் தன் பொருள்கள் எல்லாவற்றையும் எடுத்துக்கொண்டு, கானான் தேசத்தில் இருக்கிற தன் தகப்பனாகிய ஈசாக்கிடத்துக்குப் போகப் புறப்ப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லாபான், தன் ஆடுகளை மயிர்கத்தரிக்கப் போயிருந்தான்; அந்தச் சமயத்திலே ராகேல் தன் தகப்பனுடைய சொரூபங்களைத் திருடிக்கொண்ட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லாபான், தன் ஆடுகளை மயிர்கத்தரிக்கப் போயிருந்தான்; அந்தச் சமயத்திலே ராகேல் தன் தகப்பனுடைய சொரூபங்களைத் திருடிக்கொண்ட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ாக்கோபு தான் ஓடிப்போகிறதைச் சீரியனாகிய லாபானுக்கு அறிவியாமல், திருட்டளவாய்ப் போய்வி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லாபானின் முகத்தை யாக்கோபு பார்த்தபோது, அது நேற்று முந்தைநாள் இருந்ததுபோல் இராமல் வேறுபட்டிருக்கக் கண்ட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டியே அவன் தனக்கு உண்டானவைகளையெல்லாம் எடுத்துக்கொண்டு, ஆற்றைக் கடந்து, கீலேயாத் மலையை நோக்கி ஓடிப்போ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டியே அவன் தனக்கு உண்டானவைகளையெல்லாம் எடுத்துக்கொண்டு, ஆற்றைக் கடந்து, கீலேயாத் மலையை நோக்கி ஓடிப்போ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ாக்கோபு ஓடிப்போனது மூன்றாம் நாளிலே லாபானுக்கு அறிவிக்கப்பட்ட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ன், தன் சகோதரரைக் கூட்டிக்கொண்டு, ஏழுநாள் பிரயாணபரியந்தம் அவனைத் தொடர்ந்துபோய், கீலேயாத் மலையிலே அவனைக் கண்டுபிடித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ன், தன் சகோதரரைக் கூட்டிக்கொண்டு, ஏழுநாள் பிரயாணபரியந்தம் அவனைத் தொடர்ந்துபோய், கீலேயாத் மலையிலே அவனைக் கண்டுபிடித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ு ராத்திரி தேவன் சீரியா தேசத்தானாகிய லாபானுக்குச் சொப்பனத்தில் தோன்றி: நீ யாக்கோபோடே நன்மையே அன்றித் தீமை ஒன்றும் பேசாதபடிக்கு எச்சரிக்கையாயிரு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ு ராத்திரி தேவன் சீரியா தேசத்தானாகிய லாபானுக்குச் சொப்பனத்தில் தோன்றி: நீ யாக்கோபோடே நன்மையே அன்றித் தீமை ஒன்றும் பேசாதபடிக்கு எச்சரிக்கையாயிரு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லாபான் யாக்கோபினிடத்தில் வந்தான்; யாக்கோபு மலையிலே தன் கூடாரத்தைப் போட்டிருந்தான்; லாபானும் தன் சகோதரரோடேகூடக் கீலேயாத் மலையிலே கூடாரம் போட்ட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லாபான் யாக்கோபினிடத்தில் வந்தான்; யாக்கோபு மலையிலே தன் கூடாரத்தைப் போட்டிருந்தான்; லாபானும் தன் சகோதரரோடேகூடக் கீலேயாத் மலையிலே கூடாரம் போட்ட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லாபான் யாக்கோபை நோக்கி: நீ திருட்டளவாய்ப் புறப்பட்டு, என் குமாரத்திகளை யுத்தத்தில் பிடித்த சிறைகளைப்போலக் கொண்டுவந்தது என்ன செய்கை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யாக்கோபை நோக்கி: உன் பிதாக்களுடைய தேசத்திற்கும் உன் இனத்தாரிடத்திற்கும் நீ திரும்பிப்போ; நான் உன்னோடேகூட இருப்பேன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லாபான் யாக்கோபை நோக்கி: நீ திருட்டளவாய்ப் புறப்பட்டு, என் குமாரத்திகளை யுத்தத்தில் பிடித்த சிறைகளைப்போலக் கொண்டுவந்தது என்ன செய்கை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ஓடிப்போவதை மறைத்து, எனக்கு அறிவியாமல், திருட்டளவாய் என்னிடத்திலிருந்து வந்துவிட்டது என்ன? நான் உன்னைச் சந்தோஷமாய், சங்கீதம் மேளதாளம் கின்னரமுழக்கத்துடனே அனுப்புவேனே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ஓடிப்போவதை மறைத்து, எனக்கு அறிவியாமல், திருட்டளவாய் என்னிடத்திலிருந்து வந்துவிட்டது என்ன? நான் உன்னைச் சந்தோஷமாய், சங்கீதம் மேளதாளம் கின்னரமுழக்கத்துடனே அனுப்புவேனே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ன் பிள்ளைகளையும் என் குமாரத்திகளையும் நான் முத்தஞ்செய்ய விடாமல் போனதென்ன? இந்தச் செய்கையை நீ மதியில்லாமல் செய்தாய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ன் பிள்ளைகளையும் என் குமாரத்திகளையும் நான் முத்தஞ்செய்ய விடாமல் போனதென்ன? இந்தச் செய்கையை நீ மதியில்லாமல் செய்தாய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ங்களுக்குப் பொல்லாப்புச் செய்ய எனக்கு வல்லமையுண்டு; ஆகிலும் உங்கள் தகப்பனுடைய தேவன் நீ யாக்கோபோடே நன்மையே அன்றித் தீமை ஒன்றும் பேசாதபடிக்கு எச்சரிக்கையாயிரு என்று நேற்று ராத்திரி என்னோடே சொன்ன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ங்களுக்குப் பொல்லாப்புச் செய்ய எனக்கு வல்லமையுண்டு; ஆகிலும் உங்கள் தகப்பனுடைய தேவன் நீ யாக்கோபோடே நன்மையே அன்றித் தீமை ஒன்றும் பேசாதபடிக்கு எச்சரிக்கையாயிரு என்று நேற்று ராத்திரி என்னோடே சொன்ன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ராகேல் அந்தச் சுரூபங்களை எடுத்து, ஒட்டகச் சேணத்தின்கீழ் வைத்து, அதின்மேல் உட்கார்ந்திருந்தாள், லாபான் கூடாரம் எங்கும் தடவிப்பார்த்தும், அவைகளைக் கண்டுபிடிக்கவில்லை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ராகேல் அந்தச் சுரூபங்களை எடுத்து, ஒட்டகச் சேணத்தின்கீழ் வைத்து, அதின்மேல் உட்கார்ந்திருந்தாள், லாபான் கூடாரம் எங்கும் தடவிப்பார்த்தும், அவைகளைக் கண்டுபிடிக்கவில்லை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ப்பொழுதும் உன் தகப்பனுடைய வீட்டின்மேலுள்ள வாஞ்சையினால் புறப்பட்டுப்போகிறதானால் போகலாம், என் தெய்வங்களை ஏன் திருடிக்கொண்டுபோகிறாய் என்று கேட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யாக்கோபை நோக்கி: உன் பிதாக்களுடைய தேசத்திற்கும் உன் இனத்தாரிடத்திற்கும் நீ திரும்பிப்போ; நான் உன்னோடேகூட இருப்பேன் எ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ப்பொழுதும் உன் தகப்பனுடைய வீட்டின்மேலுள்ள வாஞ்சையினால் புறப்பட்டுப்போகிறதானால் போகலாம், என் தெய்வங்களை ஏன் திருடிக்கொண்டுபோகிறாய் என்று கேட்ட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ள் தன் தகப்பனை நோக்கி: என் ஆண்டவனாகிய உமக்கு முன்பாக நான் எழுந்திராததைக்குறித்துக் கோபங்கொள்ளவேண்டாம்; ஸ்திரீகளுக்குள்ள வழிபாடு எனக்கு உண்டாயிருக்கிறது என்றாள்; அப்படியே அவன் அந்தச் சுரூபங்களைத் தேடியும் கண்டுபிடிக்கவில்லை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ள் தன் தகப்பனை நோக்கி: என் ஆண்டவனாகிய உமக்கு முன்பாக நான் எழுந்திராததைக்குறித்துக் கோபங்கொள்ளவேண்டாம்; ஸ்திரீகளுக்குள்ள வழிபாடு எனக்கு உண்டாயிருக்கிறது என்றாள்; அப்படியே அவன் அந்தச் சுரூபங்களைத் தேடியும் கண்டுபிடிக்கவில்லை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யாக்கோபுக்குக் கோபம் எழும்பி, லாபானோடே வாக்குவாதம்பண்ணி: நீர் என்னை இவ்வளவு உக்கிரமாய்த் தொடர்ந்துவரும்படிக்கு நான் செய்த தப்பிதம் என்ன? நான் செய்த துரோகம் என்ன?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யாக்கோபுக்குக் கோபம் எழும்பி, லாபானோடே வாக்குவாதம்பண்ணி: நீர் என்னை இவ்வளவு உக்கிரமாய்த் தொடர்ந்துவரும்படிக்கு நான் செய்த தப்பிதம் என்ன? நான் செய்த துரோகம் என்ன?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ாக்கோபு லாபானுக்குப் பிரதியுத்தரமாக: உம்முடைய குமாரத்திகளைப் பலாத்காரமாய்ப் பிடித்து வைத்துக்கொள்வீர் என்று நான் அஞ்சினதினாலே இப்படி வந்துவிட்டே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ாக்கோபு லாபானுக்குப் பிரதியுத்தரமாக: உம்முடைய குமாரத்திகளைப் பலாத்காரமாய்ப் பிடித்து வைத்துக்கொள்வீர் என்று நான் அஞ்சினதினாலே இப்படி வந்துவிட்டே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னாலும் யாரிடத்தில் உம்முடைய தெய்வங்களைக் கண்டுபிடிக்கிறீரோ, அவனை உயிரோடே விடவேண்டாம்; உம்முடைய பொருள்கள் ஏதாவது என் வசத்தில் உண்டானால் நீர் அதை நம்முடைய சகோதரருக்கு முன்பாகப் பரிசோதித்தறிந்து, அதை எடுத்துக்கொள்ளும் என்றான். ராகேல் அவைகளைத் திருடிக்கொண்டுவந்ததை யாக்கோபு அறியாதிருந்த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னாலும் யாரிடத்தில் உம்முடைய தெய்வங்களைக் கண்டுபிடிக்கிறீரோ, அவனை உயிரோடே விடவேண்டாம்; உம்முடைய பொருள்கள் ஏதாவது என் வசத்தில் உண்டானால் நீர் அதை நம்முடைய சகோதரருக்கு முன்பாகப் பரிசோதித்தறிந்து, அதை எடுத்துக்கொள்ளும் என்றான். ராகேல் அவைகளைத் திருடிக்கொண்டுவந்ததை யாக்கோபு அறியாதிருந்த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னாலும் யாரிடத்தில் உம்முடைய தெய்வங்களைக் கண்டுபிடிக்கிறீரோ, அவனை உயிரோடே விடவேண்டாம்; உம்முடைய பொருள்கள் ஏதாவது என் வசத்தில் உண்டானால் நீர் அதை நம்முடைய சகோதரருக்கு முன்பாகப் பரிசோதித்தறிந்து, அதை எடுத்துக்கொள்ளும் என்றான். ராகேல் அவைகளைத் திருடிக்கொண்டுவந்ததை யாக்கோபு அறியாதிரு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ாக்கோபு, ராகேலையும் லேயாளையும் வெளியிலே தன் மந்தையிடத்தில் அழைப்பித்து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ன் தட்டுமுட்டுகளையெல்லாம் தடவிப்பார்த்தீரே; உம்முடைய வீட்டுத் தட்டுமுட்டுகளில் என்னத்தைக் கண்டுபிடித்தீர்? அதை என்னுடைய சகோதரருக்கும் உம்முடைய சகோதரருக்கும் முன்பாக இங்கே வையும்; அவர்கள் எனக்கும் உமக்கும் நடுத்தீர்க்கட்டும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ன் தட்டுமுட்டுகளையெல்லாம் தடவிப்பார்த்தீரே; உம்முடைய வீட்டுத் தட்டுமுட்டுகளில் என்னத்தைக் கண்டுபிடித்தீர்? அதை என்னுடைய சகோதரருக்கும் உம்முடைய சகோதரருக்கும் முன்பாக இங்கே வையும்; அவர்கள் எனக்கும் உமக்கும் நடுத்தீர்க்கட்டும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ன் தட்டுமுட்டுகளையெல்லாம் தடவிப்பார்த்தீரே; உம்முடைய வீட்டுத் தட்டுமுட்டுகளில் என்னத்தைக் கண்டுபிடித்தீர்? அதை என்னுடைய சகோதரருக்கும் உம்முடைய சகோதரருக்கும் முன்பாக இங்கே வையும்; அவர்கள் எனக்கும் உமக்கும் நடுத்தீர்க்கட்டும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லாபான் யாக்கோபின் கூடாரத்திலும், லேயாளின் கூடாரத்திலும், இரண்டு வேலைக்காரிகளின் கூடாரத்திலும் பிரவேசித்துப் பார்த்தும் ஒன்றும் கண்டுபிடிக்கவில்லை; பின்பு, லேயாளின் கூடாரத்தைவிட்டு ராகேலின் கூடாரத்துக்குப் போன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லாபான் யாக்கோபின் கூடாரத்திலும், லேயாளின் கூடாரத்திலும், இரண்டு வேலைக்காரிகளின் கூடாரத்திலும் பிரவேசித்துப் பார்த்தும் ஒன்றும் கண்டுபிடிக்கவில்லை; பின்பு, லேயாளின் கூடாரத்தைவிட்டு ராகேலின் கூடாரத்துக்குப் போன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ந்த இருபது வருஷகாலமாய் நான் உம்மிடத்தில் இருந்தேன்; உம்முடைய செம்மறியாடுகளும் வெள்ளாடுகளும் சினையழியவில்லை; உம்முடைய மந்தைகளின் கடாக்களை நான் தின்னவில்லை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ந்த இருபது வருஷகாலமாய் நான் உம்மிடத்தில் இருந்தேன்; உம்முடைய செம்மறியாடுகளும் வெள்ளாடுகளும் சினையழியவில்லை; உம்முடைய மந்தைகளின் கடாக்களை நான் தின்னவில்லை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ீறுண்டதை நான் உம்மிடத்துக்குக் கொண்டுவராமல், அதற்காக நான் உத்தரவாதம்பண்ணினேன்; பகலில் களவுபோனதையும், இரவில் களவுபோனதையும் என் கையில் கேட்டு வாங்கினீ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ீறுண்டதை நான் உம்மிடத்துக்குக் கொண்டுவராமல், அதற்காக நான் உத்தரவாதம்பண்ணினேன்; பகலில் களவுபோனதையும், இரவில் களவுபோனதையும் என் கையில் கேட்டு வாங்கினீர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கலிலே வெயிலும் இரவிலே குளிரும் என்னைப் பட்சித்தது; நித்திரை என் கண்களுக்குத் தூரமாயிருந்தது; இவ்விதமாய்ப் பாடுபட்ட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உங்கள் தகப்பனுடைய முகம் நேற்று முந்தைநாள் இருந்ததுபோல இருக்கவில்லையென்று எனக்குத் தோன்றுகிறது; ஆனாலும் என் தகப்பனுடைய தேவன் என்னோடேகூட இருக்கிற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ந்த இருபது வருஷகாலம் உம்முடைய வீட்டிலே இருந்தேன்; பதினாலு வருஷம் உம்முடைய இரண்டு குமாரத்திகளுக்காகவும், ஆறு வருஷம் உம்முடைய மந்தைக்காகவும் உம்மிடத்தில் சேவித்தேன்; பத்துமுறை என் சம்பளத்தை மாற்றினீர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ந்த இருபது வருஷகாலம் உம்முடைய வீட்டிலே இருந்தேன்; பதினாலு வருஷம் உம்முடைய இரண்டு குமாரத்திகளுக்காகவும், ஆறு வருஷம் உம்முடைய மந்தைக்காகவும் உம்மிடத்தில் சேவித்தேன்; பத்துமுறை என் சம்பளத்தை மாற்றினீர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் பிதாவின் தேவனாகிய ஆபிரகாமின் தேவனும் ஈசாக்கின் பயபக்திக்குரியவரும் என்னோடிராமற்போனால், நீர் இப்பொழுது என்னை வெறுமையாய் அனுப்பிவிட்டிருப்பீர்; தேவன் என் சிறுமையையும் என் கைப்பிரயாசத்தையும் பார்த்து, நேற்று ராத்திரி உம்மைக் கடிந்துகொண்டார் என்று சொன்ன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் பிதாவின் தேவனாகிய ஆபிரகாமின் தேவனும் ஈசாக்கின் பயபக்திக்குரியவரும் என்னோடிராமற்போனால், நீர் இப்பொழுது என்னை வெறுமையாய் அனுப்பிவிட்டிருப்பீர்; தேவன் என் சிறுமையையும் என் கைப்பிரயாசத்தையும் பார்த்து, நேற்று ராத்திரி உம்மைக் கடிந்துகொண்டார் என்று சொன்னா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் பிதாவின் தேவனாகிய ஆபிரகாமின் தேவனும் ஈசாக்கின் பயபக்திக்குரியவரும் என்னோடிராமற்போனால், நீர் இப்பொழுது என்னை வெறுமையாய் அனுப்பிவிட்டிருப்பீர்; தேவன் என் சிறுமையையும் என் கைப்பிரயாசத்தையும் பார்த்து, நேற்று ராத்திரி உம்மைக் கடிந்துகொண்டார் என்று சொன்னா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லாபான் யாக்கோபுக்குப் பிரதியுத்தரமாக: இந்தக் குமாரத்திகள் என் குமாரத்திகள், இந்தப் பிள்ளைகள் என் பிள்ளைகள், இந்த மந்தை என் மந்தை; நீ காண்கிற யாவும் என்னுடையவைகள்; என் குமாரத்திகளாகிய இவர்களையும், இவர்கள் பெற்ற பிள்ளைகளையும் இன்று நான் என்ன செய்யக்கூடும்?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லாபான் யாக்கோபுக்குப் பிரதியுத்தரமாக: இந்தக் குமாரத்திகள் என் குமாரத்திகள், இந்தப் பிள்ளைகள் என் பிள்ளைகள், இந்த மந்தை என் மந்தை; நீ காண்கிற யாவும் என்னுடையவைகள்; என் குமாரத்திகளாகிய இவர்களையும், இவர்கள் பெற்ற பிள்ளைகளையும் இன்று நான் என்ன செய்யக்கூடும்?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ப்பொழுதும் எனக்கும் உனக்கும் சாட்சியாயிருக்கும் பொருட்டு, நீயும் நானும் உடன்படிக்கைபண்ணிக்கொள்ளக்கடவோம் என்றா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ப்பொழுதும் எனக்கும் உனக்கும் சாட்சியாயிருக்கும் பொருட்டு, நீயும் நானும் உடன்படிக்கைபண்ணிக்கொள்ளக்கடவோம் என்றான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யாக்கோபு ஒரு கல்லை எடுத்து, அதைத் தூணாக நிறுத்த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உங்கள் தகப்பனுடைய முகம் நேற்று முந்தைநாள் இருந்ததுபோல இருக்கவில்லையென்று எனக்குத் தோன்றுகிறது; ஆனாலும் என் தகப்பனுடைய தேவன் என்னோடேகூட இருக்கிறார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னும் யாக்கோபு தன் சகோதரரைப் பார்த்து, கற்களைக் குவியலாகச் சேருங்கள் என்றான்; அவர்கள் கற்களை எடுத்துக்கொண்டுவந்து, ஒரு குவியலாக்கி, அந்தக் குவியலின்மேல் போஜனம்பண்ணின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னும் யாக்கோபு தன் சகோதரரைப் பார்த்து, கற்களைக் குவியலாகச் சேருங்கள் என்றான்; அவர்கள் கற்களை எடுத்துக்கொண்டுவந்து, ஒரு குவியலாக்கி, அந்தக் குவியலின்மேல் போஜனம்பண்ணினார்கள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லாபான் அதற்கு ஜெகர்சகதூதா என்று பேரிட்டான்; யாக்கோபு அதற்குக் கலயெத் என்று பேரிட்டான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ந்தக் குவியல் இன்று எனக்கும் உனக்கும் சாட்சி என்று லாபான் சொன்னபடியினாலே, அதின் பெயர் கலயெத் என்னப்பட்டது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ந்தக் குவியல் இன்று எனக்கும் உனக்கும் சாட்சி என்று லாபான் சொன்னபடியினாலே, அதின் பெயர் கலயெத் என்னப்பட்டது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ல்லாமலும் அவன்: நாம் ஒருவரை ஒருவர் விட்டு மறைந்தபின், நீ என் குமாரத்திகளைத் துயரப்படுத்தி, அவர்களையல்லாமல் வேறே ஸ்திரீகளை விவாகம்பண்ணினாயானால், கர்த்தர் எனக்கும் உனக்கும் நடுநின்று கண்காணிக்கக்கடவர்;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ல்லாமலும் அவன்: நாம் ஒருவரை ஒருவர் விட்டு மறைந்தபின், நீ என் குமாரத்திகளைத் துயரப்படுத்தி, அவர்களையல்லாமல் வேறே ஸ்திரீகளை விவாகம்பண்ணினாயானால், கர்த்தர் எனக்கும் உனக்கும் நடுநின்று கண்காணிக்கக்கடவர்;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நம்முடனே ஒருவரும் இல்லை; பார், தேவனே எனக்கும் உனக்கும் சாட்சி என்று சொன்னபடியால், அது மிஸ்பா என்னும் பேர் பெற்றது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நம்முடனே ஒருவரும் இல்லை; பார், தேவனே எனக்கும் உனக்கும் சாட்சி என்று சொன்னபடியால், அது மிஸ்பா என்னும் பேர் பெற்றது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பின்னும் லாபான் யாக்கோபை நோக்கி: இதோ, இந்தக் குவியலையும் எனக்கும் உனக்கும் நடுவாக நான் நிறுத்தின தூணையும் ப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আমি কখনই এই পাথরগুলো পার হয়ে তোমার সাথে লড়াই করতে যাবো না এবং তুমিও অবশ্যই পার হয়ে আমা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ড়াই করতে আস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আমরা যদি এই চুক্তি লঙঘন করি তবে অব্রাহামের ঈশ্বর, নাহোরের ঈশ্বর এবং তাদের পূর্বপুরুষের ঈশ্ব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বিচারে দোষী করুন|”যাকোবের পিতা ইসহাক ঈশ্বরকে “ভয়” বলে ডাকতেন| তাই যাকোব সেই নাম ব্যবহার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জ্ঞা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তারপর যাকোব সেই পর্বতে একটা পশু বলিদান রূপে উত্সর্গ করল| আর তার আপনজনদের বোজে নিমন্ত্রণ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াওয়া দাওযা শেষ হলে তারা সেই রাতটা পাহাড়েই কাট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পরের দিন ভোরে লাবন তাঁর নাতি নাতনিদের ও কন্যাদের চুমু খেয়ে বিদায জানালেন| তিনি তাদের আশীর্বা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ঘরে ফির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োমরা উভয়েই জান আমি তোমাদের পিতার জন্য আমার সাধ্যমত কঠোর পরিশ্রম 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িন্তু তোমাদের পিতা আমাকে ঠকিয়েছেন| এই নিয়ে দশবার তিনি আমার বেতন বদলেছেন| কিন্তু এই সকল সম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লাবনের সমস্ত চালাকি হতে আমাকে রক্ষা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একবার লাবন বললেন, “বিন্দু চিহ্নিত সমস্ত ছাগল তুমি রাখতে পার| তাই হবে তোমার বেতন|’ তিনি এই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ার পর সমস্ত পশুর বিন্দু চিহ্নিত শাবক জন্মাল| তাই সেসব আমারই হল| কিন্তু তখন লাবন বললেন, ‘সব বিন্দ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িহ্নিত ছাগল আমার| তুমি ডোরা কাটা ছাগগুলি রাখতে পার| সেই হবে তোমার বেতন|’ তিনি একথা বলার পর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শু ডোরাকাটা শাবকের জন্ম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ুতরাং ঈশ্বরই পশুগুলিকে তোমার পিতার কাছ থেকে নিয়ে আমায় 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একটি স্বপ্নে আমি দেখলাম, দলের সঙ্গে সঙ্গম করছে য়ে পুরুষ ছাগলরা, তাদেরই গায়ে ডোরাকাটা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কদিন যাকোব শুনল য়ে লাবনের পুত্ররা কথাবার্তা বলছেন| তারা বলল, “আমাদের পিতার সবকিছুই যাকোব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োপমার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ঈশ্বরের দূত সেই স্বপ্নে আমার সঙ্গে কথা বললেন, “যাকোব!”“আমি উত্তর দিলাম, ‘আজ্ঞে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দূত আমাকে উত্তর দিলেন, “দেখ, কেবল ডোরাকাটা ও বিন্দু চিহ্নিত ছাগলরাই সঙ্গম করছে| আমিই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টাচ্ছি| লাবন তোমার প্রতি য়ে সমস্ত অন্যায় করেছেন তার সমস্তই আমি দেখেছি| আমি এমনটা করছি যাতে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াগ শাবক তোমারই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মি সেই ঈশ্বর যিনি বৈথেলে তোমার কাছে এসেছিলেন| সেই স্থানে তুমি এক বেদী স্থাপন করেছিলে| তুমি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দীতে ওলিভ তেল ঢেলেছিলে এবং আমার কাছে এক প্রতিজ্ঞা করেছিলে| এখন আমি চাই য়ে তুমি য়ে দেশে জন্মেছি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দেশে ফিরে যাবার জন্য প্রস্তুত হও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রাহেল ও লেয়া যাকোবকে উত্তরে বললেন, “আমাদের পিতা তার মৃত্যুর সময় আমাদের জন্য কিছু রেখে যাব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ছে| যাকোব খুবই ধনী হয়েছে| ওর এই ধনের সবটাই সে আমাদের পিতার কাছ থেকে নিয়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িনি আমাদের সঙ্গে এমন ব্যবহার করেন য়েন আমরা বিদেশী| তিনি আমাদের তোমার কাছে বিক্রি করেছেন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পর য়ে অর্থ আমাদের পাবার কথা তা তিনি খরচ করে ফেল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ঈশ্বর এই সমস্ত ধন পিতার কাছ থেকে নিয়েছেন যার মালিক এখন আমরা এবং আমাদের সন্তানেরা| সেইজন্য ঈশ্ব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মনটি বলেছেন সেই মতোই আপনার কাজ করা উচিত্‌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েইজন্য যাকোব যাত্রার জন্য প্রস্তুত হল| সে তার সব পুত্রদের ও স্ত্রীদের উটের পিঠে ওঠ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ারপর তারা কনান দেশে ফিরে গেল যেখানে যাকোবের পিতা বাস করতেন| যাকোবের সমস্ত পশুপাল তার সা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মনে হেঁটে চলল| পদ্দন্-অরামে থাকাকালীন সে য়ে সমস্ত কিছু অর্জন করেছিল তার সব কিছু নিয়ে চ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সেই সময় লাবন মেষদের লোম ছাঁটতে গেলেন| তিনি সেই কাজে গেলে পরে রাহেল তার ঘরে ঢুকে তার পি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ঠাকুরগুলোকে চুরি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যাকোব অরামীয় লাবনের সঙ্গে চালাকি করল কারণ তার চলে যাবার বিষযে সে তাঁকে জানা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াকোব লক্ষ্য করল য়ে লাবন অতীতের মত আর বন্ধুমনোভাবাপন্ন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যাকোব তার পরিবার ও সমস্ত সম্পত্তি নিয়ে দ্রুত বেরিয়ে পড়ল| তারা ফরাত্‌ নদী পার হয়ে পর্বতম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দেশ গিলিয়দের দিকে রওনা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িন দিন পরে লাবন জানতে পারলেন য়ে যাকোব পালিয়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াই লাবন তাঁর লোকজন জড়ো করে যাকোবের পেছনে ধাওয়া করে চললেন| সাত দিন পর লাবন যাকোবকে পার্বত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লিয়দ দেশের কাছে দেখতে প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সেই রাতে ঈশ্বর স্বপ্নে লাবনের কাছে গেলেন| ঈশ্বর বললেন, “সাবধান! যাকোবের সঙ্গে ভেবে চিন্তে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োলো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পরের দিন সকাল বেলা লাবন যাকোবকে দেখতে পেলেন| যাকোব পর্বতের উপরে তার তাঁবু খাটিয়েছিল| তাই লাবন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লোকজন পর্বতময প্রদেশ গিলিয়দে তাঁদের তাঁবু খাটা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লাবন যাকোবকে বললেন, “তুমি কেন আমার সঙ্গে চালাকি করলে? কেন তুমি আমার কন্যাদের যুদ্ধ বন্দীদের ম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ভু যাকোবকে বললেন, “তোমার পূর্বপুরুষেরা য়ে দেশে বাস করতেন, তোমার সেই নিজের দেশে ফিরে যাও|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রে নিয়ে গেল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ুমি আমাকে না জানিয়ে কেন পালালে? যদি আমায় বলতে তবে আমি একটা ভোজের আয়োজন করতাম| বাজনার সাথ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চ গানের ব্যবস্থাও করত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তুমি এমনকি আমার নাতি নাতনিদের চুমু খেতে ও কন্যাদের বিদায় জানাবারও সুয়োগ দিলে না| এইভাবে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ব অজ্ঞের মত কাজ করেছ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োমাকে আঘাত করার ক্ষমতা আমার রয়েছে| কিন্তু গত রাতে তোমার পিতার ঈশ্বর আমার স্বপ্নে আমা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লেন| তিনি আমাকে সাবধান করে দিলেন যাতে তোমার কোন ক্ষতি না ক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রাহেল ঠাকুরগুলোকে উটের গদির তলায় লুকিয়ে তার ওপরে বসে ছিলেন| লাবন সমস্ত তাঁবু তন্ন তন্ন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ঁজেও ঠাকুরগুলোকে খুঁজে পেল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আমি জানি তুমি তোমার বাড়ী ফিরে য়েতে চাও আর সেইজন্যই তুমি চলে এসেছ| কিন্তু কেন তুমি আমার ঘর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সঙ্গে সঙ্গে থাক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ঠাকুরগুলোকে চুরি করল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রাহেল তার পিতাকে বলল, “পিতা আমার উপর রাগ করবেন না| আমি আপনার সামনে উঠে দাঁড়াতে পারছি না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মাসিক চলছে|” তাই লাবন তাঁবুর ভিতরে দেখলেন কিন্তু তাঁর ঠাকুরগুলো খুঁজে পেল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তখন যাকোব খুব রেগে গিয়ে বলল, “আমি কি দোষ করেছি? কোন আইন ভেঙ্গেছি? কি অধিকারে আপনি আমাকে তাড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থামাতে এসেছ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যাকোব উত্তরে বলল, “আমি ভয় পেয়েছিলাম তাই আপনাকে না বলে চলে এসেছি! আমি ভেবেছিলাম আপনি হয়তো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 থেকে আপনার কন্যাদের ছিনিয়ে ন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কিন্তু আমি আপনার ঠাকুরগুলো চুরি করি নি| যদি এখানে আমার সঙ্গের কোন ব্যক্তি ঐ ঠাকুরগুলোকে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ে তবে তাকে হত্যা করতে হবে| আপনার লোকেরাই এই বিষয়ে আমার সাক্ষী হবে| আপনার যা কিছু তা আপনি খুঁজ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তে পারেন| যা আপনার তা নিয়ে নিন|” (যাকোব জানতেন না য়ে রাহেল লাবনের ঠাকুরগুলো চুরি করেছে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ই যাকোব রাহেল ও লেয়াকে সেই মাঠে দেখা করতে বলল| যেখানে সে তার মেষপাল ও ছাগপাল রেখ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আমার যা কিছু রয়েছে তার সবকিছুই আপনি খুঁজে দেখেছেন| কিন্তু আপনার কিছুই খুঁজে পান নি আর যদি পে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েন তবে তা দেখান| সেটা এখানেই রাখুন যাতে আমাদের লোকেরা তা দেখতে পায়| আমাদের লোকেরাই বিচার করু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মধ্যে কারা ঠি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তাই লাবন গিয়ে যাকোবের তাঁবু এবং তারপর লেয়ার তাঁবু খুঁজে দেখলেন| তারপর সেই দুই দাসীর তাঁবু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ঁজে দেখলেন| কিন্তু সেই ঠাকুরগুলোকে তাদের ঘরে খুঁজে পেলেন না| তারপর লাবন রাহেলের তাঁবুর দিক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আমি 20বছর আপনার জন্য কাজ করেছি| এই সময় আপনার কোন মেষশাবক বা ছাগশিশু জন্মাবার সময় মারা যায়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আমি আপনার পালের কোন মেষ মেরে খাই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কোন সময় বন্য পশুর দ্বারা কোন মেষ মারা গেলে আমি সবসময় নিজে আপনার কাছে এসে বলি নি য়ে আমার দোষ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টা হয় নি| কিন্তু দিন রাত আমি ক্ষতি স্বীকার 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দিনের বেলা সূর্য় য়েন আমার শক্তি নিঙড়ে নিত এবং রাতে শীতে ঘুম আমার চোখ থেকে উধাও হয়ে য়ে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াকোব রাহেল ও লেয়াকে বলল, “আমি দেখছি য়ে তোমাদের পিতা আমার ওপর রেগে গেছেন| অতীতে সব সময়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আমি 20 বছর ধরে আপনার কাছে দাসের মত কাজ করেছি| প্রথম 14 বছর আমি আপনার দুই কন্যা লাভ কর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েটেছি| শেষ 6 বছর আমি আপনার পশু লাভ করার জন্য খেটেছি| এবং এই সময় আপনি দশ বার আমার বেতন বদল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কিন্তু আমার পূর্বপুরুষের ঈশ্বর, অব্রাহামের ঈশ্বর এবং ইসহাকের ভয়?আমার সঙ্গে ছিলেন| ঈশ্বর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না থাকলে আপনি আমাকে খালি হাতে বিদায দিতেন| কিন্তু ঈশ্বর আমার কষ্ট সকল ও আমার পরিশ্রম দেখ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জন্যই গত রাতে ঈশ্বর প্রমাণ করেছেন য়ে আমি ঠিক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লাবন যাকোবকে বললেন, “এই মহিলারা আমারই কন্যা| এই সন্তানেরা ও এই পশুরাও আমারই| যা কিছু দেখছ এ সব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 আমারই, কিন্তু আমার কন্যাদের ও নাতি নাতনিদের আমার কাছে রাখার জন্য কিছুই করতে পারি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সেইজন্যে এস তোমার সঙ্গে এক চুক্তি করি| আমাদের এই চুক্তির প্রমাণ স্বরূপ আমরা এক পাথরের থাম স্থাপ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চুক্তির প্রমাণ হিসাবে যাকোব একটা বড় পাথর খুঁজে এনে সেটা স্থাপন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সঙ্গে বন্ধুত্বের মনোভাব পোষণ করতেন কিন্তু তিনি আর সেরকম নন| কিন্তু আমার পিতা ঈশ্বর আমা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সে তার নিজের লোকদেরও পাথর এনে রাশি করে রাখতে বলল| তারপর সেই পাথরের রাশির ধারে বসে খাওয়া দাও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লাবন সেই স্থানের নাম রাখলেন য়িগর্ সাহদুথা| কিন্তু যাকোব সেই স্থানের নাম দিল গল্-এদ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তখন লাবন বললেন, “পাথরের এই রাশি আমাদের চুক্তি স্মরণ করতে সাহায্য করবে|” এই কারণে যাকোব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থানের নাম গল্-এদ রাখ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তারপর লাবন বললেন, “আমরা পরস্পরের থেকে দূরে চলে গেলে প্রভু য়েন আমাদের পাহারা দেন|” সেইজন্যে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থানের নাম মিস্পা রাখ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তারপর লাবন বললেন, “মনে রেখো তুমি যদি আমার কন্যাদের আঘাত কর তবে ঈশ্বর তোমাকে শাস্তি দেবেন|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দি অন্য আর কোন স্ত্রী লোককে বিয়ে কর তবে মনে রেখো ঈশ্বর লক্ষ্য রাখ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আমাদের মধ্যে স্থাপিত স্তম্ভ ও এই রাশি করা পাথরগুলো স্মরণ করিযে দেবে আমাদের চুক্তির কথ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2026-09-07T04:54:45Z</dcterms:created>
  <dcterms:modified xsi:type="dcterms:W3CDTF">2026-09-07T04:54:45Z</dcterms:modified>
  <dc:title>আদিপুস্তক : 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