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மேலான ஸ்நேகம், எங்கள் இயேசுவின் ஸ்நேகம் — அநா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 இழந்த பெலன் இழந்த சிம்சோனையும் நினைத்த ஸ்ந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ிவேக்குப் போகாமல் திசை மாறி ஓட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னாவைப் பயன்படுத்திய ஸ்ந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மேலான ஸ்நேகம், எங்கள் இயேசுவின் ஸ்நேகம் — அநா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 ஸ்நேகம் – (3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இயேசுவின் ஸ்ந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்தை விட்டு இறங்கி வந்த ஸ்ந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மகிமை துறந்து வந்த ஸ்ந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ஸ்நேகத்திலும் மகா மேலான ஸ்நேகம்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றுதலித்த பேதுருவை மனம் திரும்ப செய்த ஸ்ந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்டி கொடுத்த யூதாசை கன்னத்தில் அறைந்த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நேகிதனே என்றழத்தை ஸ்ந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2026-07-30T11:21:48Z</dcterms:created>
  <dcterms:modified xsi:type="dcterms:W3CDTF">2026-07-30T11:21:48Z</dcterms:modified>
  <dc:title>துதிப் பாடல்கள் : 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