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43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ப் பவனி செல்கிறார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ருத்தோலை கையில் எடுத்து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ஓசன்னா பாடிடுவேன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ாத்தானின் அதிகாரமெல்லாம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ேசர் பறித்துக் கொண்டார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ல் அறைந்து விட்டார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ாலே மிதித்து விட்டார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ாவங்கள் போக்கிவிட்டார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பங்கள் நீக்கி விட்டார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தழும்புகளால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துவுக்குள் வாழும் எனக்கு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கமானேன் சுகமானேன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மேகங்கள் நடுவினிலே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ேசர் வரப்போகிறார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ம்பிடித்து அழைத்துச் செல்வார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ெல்லாம் துடைப்பார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் வெற்றி உண்டு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 உண்டு -3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னென்ன துன்பம் வந்தாலும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கலங்கிடவே மாட்டேன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் என்ன சொன்னாலும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சோர்ந்து போகமாட்டேன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 ராஜா முன்னே செல்கிறார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2026-07-31T20:01:11Z</dcterms:created>
  <dcterms:modified xsi:type="dcterms:W3CDTF">2026-07-31T20:01:11Z</dcterms:modified>
  <dc:title>துதிப் பாடல்கள் : 1078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