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ண்டு மீனும் ஐந்தப்பமும் இயேசுவுக்கு போதும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 ஜனம் கூடினாலும் குறைவில்லாமல் கொடுப்பா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 வந்தால் நன்மைய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 செய்கின்ற இயேச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 நல்லவரு – நமக்கு போதுமான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லைக் கண்டு பயந்திடாதே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னை எண்ணி கலங்க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ை இரண்டாய் பிளந்திட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னை எல்லாம் தீ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்மேல் நடந்து புயலை நிற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ு – நமக்கு போதுமான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ுக்கெல்லையை குறித்திட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 நல்லவரு – நமக்கு போதுமான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செய்பவரு – அதிசயமான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க் கர்த்தர் பெரிய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 நல்லவரு – நமக்கு போதுமான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ன்பம் வரும் வேளையிலே தேடிவந்து தே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ம் நம்மை வாட்டும்போது பக்கம் வந்து ஆ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தேவனுக்கு ஜீவராகங்கள் பா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 நல்லவரு – நமக்கு போதுமான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2026-07-30T18:16:06Z</dcterms:created>
  <dcterms:modified xsi:type="dcterms:W3CDTF">2026-07-30T18:16:06Z</dcterms:modified>
  <dc:title>துதிப் பாடல்கள் : 446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