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ப்பத்தின் பிள்ளையை தாய் மறந்த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ீர் மறப்பதில்லை…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ன் மணிபோல் என்றுமே காப்ப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யால் தேற்றிடுவீர்… – (ஆண்டவரே…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மாமிசமும்! உமது இரத்தமும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னமாய் பண்ணும் போது…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ை எனக்குத் த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க்கம் சேர்த்துக்கொள்வீர்… – 2 (ஆண்டவரே…)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யாரிடத்தில் போவேன்…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 வசனம் எ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டத்தில் இருக்கும் போ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யாரிடத்தில் போவேன்…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்தில் இருந்து ப+மிக்கு வ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அப்பம் நீரே…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ை அனுப்பி வாதைகள் போ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த்துவ தெய்வமும் நீரே… – 2 (ஆண்டவரே…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2026-09-08T11:01:56Z</dcterms:created>
  <dcterms:modified xsi:type="dcterms:W3CDTF">2026-09-08T11:01:56Z</dcterms:modified>
  <dc:title>துதிப் பாடல்கள் : 227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