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 ஒரு போதும் கைவிட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காலபரியந்தம் மேய்த்தும் காத்தும் வர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பு மோட்ச பேரானந்தம் தந்து வாழச் செய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 இயேசு நாதா ஊழி காலம் வாழ்விப்பீ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ா பெருமானே பாரும், புண்ணிய பாதம் அண்டின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மாக்கி சீரைத் தாரும், தேடிவந்து நிற்கிறோ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, உந்தன் சொந்தமாயின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ன் போல முந்திச் சென்றும் பாதுகாத்தும் வர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த் தண்ணீரண்டை என்றும் இளைப்பாறச் செய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தா, இயேசு நாதா, மேய்ச்சல் காட்டிப் போஷிப்ப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பாதை தவறாமல் நேசமாய் நடத்த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சம் பயமுமில்லாமல் தங்கச் செய்து தாங்குவ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2026-06-10T10:06:34Z</dcterms:created>
  <dcterms:modified xsi:type="dcterms:W3CDTF">2026-06-10T10:06:34Z</dcterms:modified>
  <dc:title>துதிப் பாடல்கள் : 556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