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7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வரே இயேசு தேவா
நன்மையினால் முடிசூட்டி
கிருபைகளை பொழிந்திடுவீர்
என்றென்றுமாய் நடத்திடுவ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ம்முடைய பரிசுத்தமாம் வீட்டின் நன்மையால்
திருப்தியாக்கியே தினம் நடத்துமேன் 
தேவா உம்மை நான் என்றும் துதிப்பேன் --- நல்ல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டுமாறும் வேளையிலும் சித்தம் செய்திட
பாதை காட்டினீரே என்றும் ஸ்தோத்திரம்
தேவா உம்மை நான் என்றும் துதிப்பேன் --- நல்ல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துவரையும் நடத்தி வந்த உமது நன்மையை
என்றும் மறவேனே நன்றி இயேசுவே
தேவா உம்மை நான் என்றும் துதிப்பேன் --- நல்ல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2026-07-30T14:25:12Z</dcterms:created>
  <dcterms:modified xsi:type="dcterms:W3CDTF">2026-07-30T14:25:12Z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