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2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் பன்னீர் தரும் உள்ளம் வந்து விடும்
தெய்வ திருமகவே
உன் தங்க மேனிக்கு அன்பு தாலாட்டு
ஏழைப் பாடுகின்றேன் - (2)
கண்ணல்லோ பொன்னல்லோ, ஆராரோ ஆரீரோ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ித்தியம் துறந்தாய் நீ இத்திரை பிறந்தாய்
உன் சத்தியத்தினை ஏற்பேன் நானையா இத்திரை பிறந்தாய்
ஏழைப் பாடுகின்றேன் இந்த ஏழைப் பாடுகின்றேன் - (2) --- கண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ந்த பாவிகட்காய் நீர் சொந்த பூமி விட்டு
இது என்ன தியாகமோ என்ன அன்பிதோ சொந்த பூமி விட்டு
ஏழைப் பாடுகின்றேன் இந்த ஏழைப் பாடுகின்றேன் - (2) --- கண்கள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2026-09-16T18:55:45Z</dcterms:created>
  <dcterms:modified xsi:type="dcterms:W3CDTF">2026-09-16T18:55:45Z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