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ிறிஸ்து இயேசுவுக்குள் நமக்கு உண்டான சுயாதீனத்தை உளவுபார்த்து நம்மை நியாயப்பிரமாரணத்திற்கு அடிமைகளாக்கும்பொருட்டாகப் பக்கவழியாய் நுழைந்த கள்ளச் சகோதரர் நிமித்தம் அப்படியா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ுவிசேஷத்தின் சத்தியம் உங்களிடத்திலே நிலைத்திருக்கும்படி, நாங்கள் ஒரு நாழிகையாகிலும் அவர்களுக்குக் கீழ்ப்படிந்து இணங்கவ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ுவிசேஷத்தின் சத்தியம் உங்களிடத்திலே நிலைத்திருக்கும்படி, நாங்கள் ஒரு நாழிகையாகிலும் அவர்களுக்குக் கீழ்ப்படிந்து இணங்கவ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ல்லாமலும் எண்ணிக்கையுள்ளவர்களாயிருந்தவர்கள் எனக்கு ஒன்றும் போதிக்கவில்லை; அவர்கள் எப்படிப்பட்டவர்களாயிருந்தாலும் எனக்குக் கவலையில்லை, தேவன் மனுஷரிடத்தில் பட்சபாதமுள்ளவரல்லவ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ல்லாமலும் எண்ணிக்கையுள்ளவர்களாயிருந்தவர்கள் எனக்கு ஒன்றும் போதிக்கவில்லை; அவர்கள் எப்படிப்பட்டவர்களாயிருந்தாலும் எனக்குக் கவலையில்லை, தேவன் மனுஷரிடத்தில் பட்சபாதமுள்ளவரல்லவ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வுமல்லாமல், விருத்தசேதனமுள்ளவர்களுக்கு அப்போஸ்தலனாயிருக்கும்படி பேதுருவைப் பலப்படுத்தினவர் புறஜாதிகளுக்கு அப்போஸ்தலனாயிருக்கும்படி என்னையும் பலப்படுத்தினபடியால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வுமல்லாமல், விருத்தசேதனமுள்ளவர்களுக்கு அப்போஸ்தலனாயிருக்கும்படி பேதுருவைப் பலப்படுத்தினவர் புறஜாதிகளுக்கு அப்போஸ்தலனாயிருக்கும்படி என்னையும் பலப்படுத்தினபடியால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ருத்தசேதனமுள்ள அவர்களுக்குச் சுவிசேஷத்தைப் பிரசங்கிக்கும்படி பேதுருவுக்குக் கையளிக்கப்பட்டதுபோல, விருத்தசேதனம் இல்லாதவர்களுக்குப் பிரசங்கிக்கும்படி அது எனக்கும் கையளிக்கப்பட்டதென்று அவர்கள் கண்டு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ருத்தசேதனமுள்ள அவர்களுக்குச் சுவிசேஷத்தைப் பிரசங்கிக்கும்படி பேதுருவுக்குக் கையளிக்கப்பட்டதுபோல, விருத்தசேதனம் இல்லாதவர்களுக்குப் பிரசங்கிக்கும்படி அது எனக்கும் கையளிக்கப்பட்டதென்று அவர்கள் கண்டு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க்கு அளிக்கப்பட்ட கிருபையை அறிந்தபோது, தூண்களாக எண்ணப்பட்ட யாக்கோபும், கேபாவும், யோவானும், தாங்கள் விருத்தசேதனமுள்ளவர்களுக்கும், நாங்கள் புறஜாதிகளுக்கும் பிரசங்கிக்கும்படி, அந்நியோந்நிய ஐக்கியத்திற்கு அடையாளமாக எனக்கும் பர்னபாவுக்கும் வலதுகை கொடு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தினாலு வருஷம் சென்றபின்பு, நான் தீத்துவைக் கூட்டிக்கொண்டு பர்னபாவுடனேகூட மறுபடியும் எருசலேமுக்குப் போன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க்கு அளிக்கப்பட்ட கிருபையை அறிந்தபோது, தூண்களாக எண்ணப்பட்ட யாக்கோபும், கேபாவும், யோவானும், தாங்கள் விருத்தசேதனமுள்ளவர்களுக்கும், நாங்கள் புறஜாதிகளுக்கும் பிரசங்கிக்கும்படி, அந்நியோந்நிய ஐக்கியத்திற்கு அடையாளமாக எனக்கும் பர்னபாவுக்கும் வலதுகை கொடுத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க்கு அளிக்கப்பட்ட கிருபையை அறிந்தபோது, தூண்களாக எண்ணப்பட்ட யாக்கோபும், கேபாவும், யோவானும், தாங்கள் விருத்தசேதனமுள்ளவர்களுக்கும், நாங்கள் புறஜாதிகளுக்கும் பிரசங்கிக்கும்படி, அந்நியோந்நிய ஐக்கியத்திற்கு அடையாளமாக எனக்கும் பர்னபாவுக்கும் வலதுகை கொடுத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க்கு அளிக்கப்பட்ட கிருபையை அறிந்தபோது, தூண்களாக எண்ணப்பட்ட யாக்கோபும், கேபாவும், யோவானும், தாங்கள் விருத்தசேதனமுள்ளவர்களுக்கும், நாங்கள் புறஜாதிகளுக்கும் பிரசங்கிக்கும்படி, அந்நியோந்நிய ஐக்கியத்திற்கு அடையாளமாக எனக்கும் பர்னபாவுக்கும் வலதுகை கொடுத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ரித்திரரை நினைத்துக்கொள்ளும்படிக்குமாத்திரம் சொன்னார்கள்; அப்படிச் செய்யும்படி அதற்கு முன்னமே நானும் கருத்துள்ளவனாயிருந்த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ரித்திரரை நினைத்துக்கொள்ளும்படிக்குமாத்திரம் சொன்னார்கள்; அப்படிச் செய்யும்படி அதற்கு முன்னமே நானும் கருத்துள்ளவனாயிருந்த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பேதுரு அந்தியோகியாவுக்கு வந்தபோது, அவன்மேல் குற்றஞ்சுமந்ததினால், நான் முகமுகமாய் அவனோடே எதிர்த்த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பேதுரு அந்தியோகியாவுக்கு வந்தபோது, அவன்மேல் குற்றஞ்சுமந்ததினால், நான் முகமுகமாய் அவனோடே எதிர்த்த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்படியெனில், யாக்கோபினிடத்திலிருந்து சிலர் வருகிறதற்குமுன் அவன் புறஜாதியாருடனே சாப்பிட்டான்; அவர்கள் வந்தபோதோ, விருத்தசேதனமுள்ளவர்களுக்குப் பயந்து, விலகிப் பிரி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்படியெனில், யாக்கோபினிடத்திலிருந்து சிலர் வருகிறதற்குமுன் அவன் புறஜாதியாருடனே சாப்பிட்டான்; அவர்கள் வந்தபோதோ, விருத்தசேதனமுள்ளவர்களுக்குப் பயந்து, விலகிப் பிரி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்படியெனில், யாக்கோபினிடத்திலிருந்து சிலர் வருகிறதற்குமுன் அவன் புறஜாதியாருடனே சாப்பிட்டான்; அவர்கள் வந்தபோதோ, விருத்தசேதனமுள்ளவர்களுக்குப் பயந்து, விலகிப் பிரி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தேவ அறிவிப்பினாலே போய், புறஜாதிகளிடத்தில் நான் பிரசங்கிக்கிற சுவிசேஷத்தை அவர்களுக்கு விவரித்துக் காண்பித்தேன்; ஆயினும் நான் ஓடுகிறதும், ஓடினதும் வீணாகாதபடிக்கு எண்ணிக்கையுள்ளவர்களுக்கே தனிமையாய் விவரித்துக் காண்பித்த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்படியெனில், யாக்கோபினிடத்திலிருந்து சிலர் வருகிறதற்குமுன் அவன் புறஜாதியாருடனே சாப்பிட்டான்; அவர்கள் வந்தபோதோ, விருத்தசேதனமுள்ளவர்களுக்குப் பயந்து, விலகிப் பிரி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ற்ற யூதரும் அவனுடனேகூட மாயம்பண்ணினார்கள்; அவர்களுடைய மாயத்தினாலே பர்னபாவும் இழுப்புண்ட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ற்ற யூதரும் அவனுடனேகூட மாயம்பண்ணினார்கள்; அவர்களுடைய மாயத்தினாலே பர்னபாவும் இழுப்புண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டி அவர்கள் சுவிசேஷத்தின் சத்தியத்திற்கேற்றபடி சரியாய் நடவாததை நான் கண்டபோது, எல்லாருக்கும் முன்பாக நான் பேதுருவை நோக்கிச்சொன்னது என்னவென்றால்: யூதனாயிருக்கிற நீர் யூதர் முறைமையாக நடவாமல், புறஜாதியார் முறைமையாக நடந்துகொண்டிருக்க, புறஜாதியாரை யூதர்முறைமையாக நடக்கும்படி நீர் எப்படிக்கட்டாயம் பண்ணலாம்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டி அவர்கள் சுவிசேஷத்தின் சத்தியத்திற்கேற்றபடி சரியாய் நடவாததை நான் கண்டபோது, எல்லாருக்கும் முன்பாக நான் பேதுருவை நோக்கிச்சொன்னது என்னவென்றால்: யூதனாயிருக்கிற நீர் யூதர் முறைமையாக நடவாமல், புறஜாதியார் முறைமையாக நடந்துகொண்டிருக்க, புறஜாதியாரை யூதர்முறைமையாக நடக்கும்படி நீர் எப்படிக்கட்டாயம் பண்ணலாம்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டி அவர்கள் சுவிசேஷத்தின் சத்தியத்திற்கேற்றபடி சரியாய் நடவாததை நான் கண்டபோது, எல்லாருக்கும் முன்பாக நான் பேதுருவை நோக்கிச்சொன்னது என்னவென்றால்: யூதனாயிருக்கிற நீர் யூதர் முறைமையாக நடவாமல், புறஜாதியார் முறைமையாக நடந்துகொண்டிருக்க, புறஜாதியாரை யூதர்முறைமையாக நடக்கும்படி நீர் எப்படிக்கட்டாயம் பண்ணலாம்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ுறஜாதியாரில் பிறந்த பாவிகளாயிராமல், சுபாவத்தின்படி யூதராயிருக்கிற நாமும் இயேசுகிறிஸ்துவைப்பற்றும் விசுவாசத்தினாலேயன்றி, நியாயப்பிரமாணத்தின் கிரியைகளினாலே மனுஷன் நீதிமானாக்கப்படுவதில்லையென்று அறிந்து, நியாயப்பிரமாணத்தின் கிரியைகளினாலல்ல, கிறிஸ்துவைப்பற்றும் விசுவாசத்தினாலே நீதிமான்களாக்கப்படும்படிக்குக் கிறிஸ்து இயேசுவின்மேல் விசுவாசிகளானோ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ியாயப்பிரமாணத்தின் கிரியைகளினாலே எந்த மனுஷனும் நீதிமானாக்கப்படுவதில்லைய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ியாயப்பிரமாணத்தின் கிரியைகளினாலே எந்த மனுஷனும் நீதிமானாக்கப்படுவதில்லைய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ியாயப்பிரமாணத்தின் கிரியைகளினாலே எந்த மனுஷனும் நீதிமானாக்கப்படுவதில்லைய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தேவ அறிவிப்பினாலே போய், புறஜாதிகளிடத்தில் நான் பிரசங்கிக்கிற சுவிசேஷத்தை அவர்களுக்கு விவரித்துக் காண்பித்தேன்; ஆயினும் நான் ஓடுகிறதும், ஓடினதும் வீணாகாதபடிக்கு எண்ணிக்கையுள்ளவர்களுக்கே தனிமையாய் விவரித்துக் காண்பித்த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ியாயப்பிரமாணத்தின் கிரியைகளினாலே எந்த மனுஷனும் நீதிமானாக்கப்படுவதில்லைய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ிறிஸ்துவுக்குள் நீதிமான்களாக்கப்படும்படி நாடுகிற நாமும் பாவிகளாகக் காணப்படுவோமானால், கிறிஸ்து பாவத்திற்குக் காரணரோ? அல்லவ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ிறிஸ்துவுக்குள் நீதிமான்களாக்கப்படும்படி நாடுகிற நாமும் பாவிகளாகக் காணப்படுவோமானால், கிறிஸ்து பாவத்திற்குக் காரணரோ? அல்லவே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இடித்துப்போட்டவைகளையே நான் மறுபடியும் கட்டினால், பிரமாணத்தை மீறுகிறவனென்று காணப்படுவ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இடித்துப்போட்டவைகளையே நான் மறுபடியும் கட்டினால், பிரமாணத்தை மீறுகிறவனென்று காணப்படுவ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ுக்கென்று பிழைக்கும்படி நான் நியாயப்பிரமாணத்தினாலே நியாயப்பிரமாணத்திற்கு மரித்தேனே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ுக்கென்று பிழைக்கும்படி நான் நியாயப்பிரமாணத்தினாலே நியாயப்பிரமாணத்திற்கு மரித்தேன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ிறிஸ்துவுடனேகூடச் சிலுவையிலறையப்பட்டேன்; ஆயினும், பிழைத்திருக்கிறேன்; இனி நான் அல்ல, கிறிஸ்துவே எனக்குள் பிழைத்திருக்கிறார்; நான் இப்பொழுது மாம்சத்தில் பிழைத்திருக்கிறதோ, என்னில் அன்புகூர்ந்து எனக்காகத் தம்மைத்தாமே ஒப்புக்கொடுத்த தேவனுடைய குமாரனைப்பற்றும் விசுவாசத்தினாலே பிழைத்திருக்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ிறிஸ்துவுடனேகூடச் சிலுவையிலறையப்பட்டேன்; ஆயினும், பிழைத்திருக்கிறேன்; இனி நான் அல்ல, கிறிஸ்துவே எனக்குள் பிழைத்திருக்கிறார்; நான் இப்பொழுது மாம்சத்தில் பிழைத்திருக்கிறதோ, என்னில் அன்புகூர்ந்து எனக்காகத் தம்மைத்தாமே ஒப்புக்கொடுத்த தேவனுடைய குமாரனைப்பற்றும் விசுவாசத்தினாலே பிழைத்திருக்கிற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ிறிஸ்துவுடனேகூடச் சிலுவையிலறையப்பட்டேன்; ஆயினும், பிழைத்திருக்கிறேன்; இனி நான் அல்ல, கிறிஸ்துவே எனக்குள் பிழைத்திருக்கிறார்; நான் இப்பொழுது மாம்சத்தில் பிழைத்திருக்கிறதோ, என்னில் அன்புகூர்ந்து எனக்காகத் தம்மைத்தாமே ஒப்புக்கொடுத்த தேவனுடைய குமாரனைப்பற்றும் விசுவாசத்தினாலே பிழைத்திருக்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தேவ அறிவிப்பினாலே போய், புறஜாதிகளிடத்தில் நான் பிரசங்கிக்கிற சுவிசேஷத்தை அவர்களுக்கு விவரித்துக் காண்பித்தேன்; ஆயினும் நான் ஓடுகிறதும், ஓடினதும் வீணாகாதபடிக்கு எண்ணிக்கையுள்ளவர்களுக்கே தனிமையாய் விவரித்துக் காண்பித்த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தேவனுடைய கிருபையை விருதாவாக்குகிறதில்லை; நீதியானது நியாயப்பிரமாணத்தினாலே வருமானால், கிறிஸ்து மரித்தது வீணாயிருக்கும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தேவனுடைய கிருபையை விருதாவாக்குகிறதில்லை; நீதியானது நியாயப்பிரமாணத்தினாலே வருமானால், கிறிஸ்து மரித்தது வீணாயிருக்கும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தேவ அறிவிப்பினாலே போய், புறஜாதிகளிடத்தில் நான் பிரசங்கிக்கிற சுவிசேஷத்தை அவர்களுக்கு விவரித்துக் காண்பித்தேன்; ஆயினும் நான் ஓடுகிறதும், ஓடினதும் வீணாகாதபடிக்கு எண்ணிக்கையுள்ளவர்களுக்கே தனிமையாய் விவரித்துக் காண்பித்த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என்னுடனேகூட இருந்த தீத்து கிரேக்கனாயிருந்தும் விருத்தசேதனம்பண்ணிக்கொள்ளும்படிக்குக் கட்டாயம்பண்ணப்படவ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என்னுடனேகூட இருந்த தீத்து கிரேக்கனாயிருந்தும் விருத்தசேதனம்பண்ணிக்கொள்ளும்படிக்குக் கட்டாயம்பண்ணப்படவ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ிறிஸ்து இயேசுவுக்குள் நமக்கு உண்டான சுயாதீனத்தை உளவுபார்த்து நம்மை நியாயப்பிரமாரணத்திற்கு அடிமைகளாக்கும்பொருட்டாகப் பக்கவழியாய் நுழைந்த கள்ளச் சகோதரர் நிமித்தம் அப்படியாயிற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তটা স্বাধীনতা আছে তা জানবার চেষ্টা করছিল, যাতে আমাদের তাদের দাস করতে পা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সেই ভণ্ড বিশ্বাসী ভাইরা যা চেয়েছিল তার কোন কিছুতেই আমরা মত দিই নি, যাতে সুসমাচার দ্বারা য়ে সত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কাশিত হয়েছিল তা তোমাদের সাথে থাক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মণ্ডলীতে যাদের খুব গুরুত্বপূর্ণ বলে মনে হচ্ছিল তাদের কাছ থেকেও আমি নতুন কোন কিছু জানতে পারি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য়েই হোন না কেন তাতে আমার কিছু এসে যায় না৷ ঈশ্বরের কাছে সবাই সমান আর তিনি কারও মুখাপেক্ষী ন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অপরপক্ষে এই গুরুত্বপূর্ণ নেতারা যখন দেখলেন য়ে ঈশ্বর আমাকে অইহুদীদের কাছে সুসমাচার প্রচারের বিশে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র দিয়েছেন, য়েমন পিতরকে ইহুদীদের কাছে সুসমাচার প্রচার করার ভার দিয়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ইহুদীদের জন্য প্রেরিতের কাজ করতে য়ে ঈশ্বর পিতরকে ক্ষমতা দিয়েছেন, তিনিই আবার আমাকে অইহুদী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প্রেরিত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ই যাকোব, পিতর ও য়োহন যাদের নেতা হিসাবে খ্যাতি ছিল, তাঁরা বুঝতে পারলেন য়ে ঈশ্বর আমাকে এই বিশে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ারপর চৌদ্দ বছর পর আমি আবার জেরুশালেমে গেলাম৷ আমি বার্ণবার সঙ্গে গেলাম আর তীতকেও সঙ্গে নিলা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ুগ্রহ দান করেছেন, তাই চিহ্ন হিসাবে বার্ণবা এবং আমার সঙ্গে করমর্দন করে আমাদের সহভাগী হিসেবে গ্রহ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৷ তাঁরা এই ব্যবস্থায় সম্মত হলেন য়ে, ‘আমরা অর্থাত্ পৌল এবং বার্ণবা অইহুদীদের কাছে প্রচারে যাব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তাঁরা অর্থাত্ যাকোব, পিতর ও য়োহন ইহুদীদের কাছে যাব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ঁরা কেবলমাত্র একটি বিষয়ে আমাদের অনুরোধ করলেন, য়েন যাঁরা দরিদ্র তাদের মনে রাখি৷ এ কাজটি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ও খুব উদগ্রীব ছিলা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িন্তু যখন পিতর আন্তিয়খিয়ায় এলেন, আমি সরাসরি তাঁর বিরোধিতা করলাম, কারণ তিনি স্পষ্টতই ভুল দি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ন্তিয়খিয়ায় আসার পর প্রথমে তিনি অইহুদীদের সঙ্গে পানাহার ও মেলামেশা করতেন; কিন্তু যাকোব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কিছু ইহুদী সেখানে এলে পিতর অইহুদীদের সঙ্গে পানাহার বন্ধ করে দিলেন৷ তিনি অইহুদীদ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লামেশা বন্ধ করে নিজেকে পৃথক রাখলেন৷ তিনি সেই সমস্ত ইহুদীদের কথা মনে করে ভয় পাচ্ছিলেন, যাঁরা 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ঈশ্বরের কাছ থেকে প্রাপ্ত আদেশ অনুসারে আমি সেখানে গেলাম৷ সেখানকার বিশ্বাসীদের নেতৃবর্গের কাছে এ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 য়ে সব অইহুদী লোকদের সুন্নত হওয়া দরকা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রপর অন্যান্য অইহুদীরা পিতরের সঙ্গে এই ভণ্ডামিতে এমন মাত্রায় য়োগ দিলেন য়ে এমনকি বার্ণবাও এ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ণ্ডামির দ্বারা প্রভাবিত হ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ি যখন দেখলাম য়ে তাঁরা সুসমাচারের সত্য অনুসারে সোজা পথে চলছেন না, তখন আমি পিতরকে সম্বোধন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বার সামনে বললাম: ‘আপনি একজন ইহুদী হয়ে যদি ইহুদীদের রীতিনীতি পালন না করেন, তবে যাঁরা অইহুদী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হুদীদের মতো সব কিছু পালন করতে জোর করছেন ক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রা জন্মসূত্রে ইহুদী, অইহুদী পাপী ন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বু আমরা জানি য়ে মানুষ ঈশ্বরের সামনে বিধি-ব্যবস্থা পালনের দ্বারা নয় বরং যীশু খ্রীষ্টে বিশ্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ারা ঈশ্বরের সাক্ষাতে নির্দোষ গণিত হয়, তাই আমরা যীশু খ্রীষ্টে বিশ্বাস করেছি, যাতে আমরা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মনে বিধি-ব্যবস্থা পালনের দ্বারা নয় বরং খ্রীষ্টে বিশ্বাসী বলেই নির্দোষ গণিত হই৷ কারণ কেউ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োপন সভায় অইহুদীদের কাছে য়ে সুসমাচার প্রচার করে থাকি তার ব্যাখ্যা করলাম৷ আমি চেয়েছিলাম য়ে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-ব্যবস্থা পালনের দ্বারা ঈশ্বরের সামনে নির্দোষ গণিত হয়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কিন্তু আমরা ইহুদীরা খ্রীষ্টে নির্দোষ গণিত হতে গিয়ে যদি আমাদের অইহুদীদের মত পাপী দেখাই, তব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র্থ কি এই, য়ে খ্রীষ্ট পাপকে উত্‌সাহিত করেন? কখন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কারণ যা আমি ভেঙ্গে ফেলেছি তা যদি আবার গঠন করি, তাহলে আমি নিজেকে নিয়ম ভঙ্গকারী হিসাবে প্রমা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বিধি-ব্যবস্থার দিক থেকে আমি মৃত এবং বিধি-ব্যবস্থা হল আমার মৃত্যুর কারণ৷ এটা হয়েছে যাত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জন্য বাঁচি৷ আমি খ্রীষ্টের সঙ্গে ক্রুশবিদ্ধ হয়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সুতরাং আমি আর জীবিত নই, কিন্তু খ্রীষ্টই আমার মধ্যে জীবিত আছেন; আমার দেহের মধ্যে য়ে জীবন আমি এ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পন করি, এ কেবল ঈশ্বরের পুত্রের ওপর বিশ্বাসের দ্বারাই করি, যিনি আমাকে ভালবেসেছেন এবং আম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কে উত্‌সর্গ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ন বুঝতে পারে আমি কি কাজ করছি, য়েন অতীতে য়ে কাজ করেছিলাম ও বর্তমানে আমি যা করছি তা বৃথা না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ঈশ্বরের অনুগ্রহ আমি প্রত্যাখান করি না, কারণ যদি বিধি-ব্যবস্থার দ্বারা ঈশ্বরের সামনে নির্দোষ গণ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ওয়া যায়, তবে খ্রীষ্ট মিথ্যাই প্রাণ দি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র ফলস্বরূপ তীত যিনি আমার সঙ্গে ছিলেন, তিনি একজন গ্রীক হওয়া সত্ত্বেও এই নেতৃবর্গ তীতকে সুন্ন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র জন্য জোর করলেন না৷ এইসব সমস্যা নিয়ে কথা বলার দরকার ছি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ারণ কিছু ভণ্ড বিশ্বাসী গোপনে গুপ্তচরের মতো আমাদের দলে ঢুকে পড়েছিল এবং খ্রীষ্ট যীশুতে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2026-07-31T15:49:41Z</dcterms:created>
  <dcterms:modified xsi:type="dcterms:W3CDTF">2026-07-31T15:49:41Z</dcterms:modified>
  <dc:title>கலாத்தியர்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