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ுவிசேஷத்தின் சத்தியம் உங்களிடத்திலே நிலைத்திருக்கும்படி, நாங்கள் ஒரு நாழிகையாகிலும் அவர்களுக்குக் கீழ்ப்படிந்து இணங்கவ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ல்லாமலும் எண்ணிக்கையுள்ளவர்களாயிருந்தவர்கள் எனக்கு ஒன்றும் போதிக்கவில்லை; அவர்கள் எப்படிப்பட்டவர்களாயிருந்தாலும் எனக்குக் கவலையில்லை, தேவன் மனுஷரிடத்தில் பட்சபாதமுள்ளவரல்லவ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ல்லாமலும் எண்ணிக்கையுள்ளவர்களாயிருந்தவர்கள் எனக்கு ஒன்றும் போதிக்கவில்லை; அவர்கள் எப்படிப்பட்டவர்களாயிருந்தாலும் எனக்குக் கவலையில்லை, தேவன் மனுஷரிடத்தில் பட்சபாதமுள்ளவரல்லவ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வுமல்லாமல், விருத்தசேதனமுள்ளவர்களுக்கு அப்போஸ்தலனாயிருக்கும்படி பேதுருவைப் பலப்படுத்தினவர் புறஜாதிகளுக்கு அப்போஸ்தலனாயிருக்கும்படி என்னையும் பலப்படுத்தினபடியால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வுமல்லாமல், விருத்தசேதனமுள்ளவர்களுக்கு அப்போஸ்தலனாயிருக்கும்படி பேதுருவைப் பலப்படுத்தினவர் புறஜாதிகளுக்கு அப்போஸ்தலனாயிருக்கும்படி என்னையும் பலப்படுத்தினபடியால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ிருத்தசேதனமுள்ள அவர்களுக்குச் சுவிசேஷத்தைப் பிரசங்கிக்கும்படி பேதுருவுக்குக் கையளிக்கப்பட்டதுபோல, விருத்தசேதனம் இல்லாதவர்களுக்குப் பிரசங்கிக்கும்படி அது எனக்கும் கையளிக்கப்பட்டதென்று அவர்கள் கண்டு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ிருத்தசேதனமுள்ள அவர்களுக்குச் சுவிசேஷத்தைப் பிரசங்கிக்கும்படி பேதுருவுக்குக் கையளிக்கப்பட்டதுபோல, விருத்தசேதனம் இல்லாதவர்களுக்குப் பிரசங்கிக்கும்படி அது எனக்கும் கையளிக்கப்பட்டதென்று அவர்கள் கண்டு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க்கு அளிக்கப்பட்ட கிருபையை அறிந்தபோது, தூண்களாக எண்ணப்பட்ட யாக்கோபும், கேபாவும், யோவானும், தாங்கள் விருத்தசேதனமுள்ளவர்களுக்கும், நாங்கள் புறஜாதிகளுக்கும் பிரசங்கிக்கும்படி, அந்நியோந்நிய ஐக்கியத்திற்கு அடையாளமாக எனக்கும் பர்னபாவுக்கும் வலதுகை கொடுத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க்கு அளிக்கப்பட்ட கிருபையை அறிந்தபோது, தூண்களாக எண்ணப்பட்ட யாக்கோபும், கேபாவும், யோவானும், தாங்கள் விருத்தசேதனமுள்ளவர்களுக்கும், நாங்கள் புறஜாதிகளுக்கும் பிரசங்கிக்கும்படி, அந்நியோந்நிய ஐக்கியத்திற்கு அடையாளமாக எனக்கும் பர்னபாவுக்கும் வலதுகை கொடுத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க்கு அளிக்கப்பட்ட கிருபையை அறிந்தபோது, தூண்களாக எண்ணப்பட்ட யாக்கோபும், கேபாவும், யோவானும், தாங்கள் விருத்தசேதனமுள்ளவர்களுக்கும், நாங்கள் புறஜாதிகளுக்கும் பிரசங்கிக்கும்படி, அந்நியோந்நிய ஐக்கியத்திற்கு அடையாளமாக எனக்கும் பர்னபாவுக்கும் வலதுகை கொடு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தினாலு வருஷம் சென்றபின்பு, நான் தீத்துவைக் கூட்டிக்கொண்டு பர்னபாவுடனேகூட மறுபடியும் எருசலேமுக்குப் போன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ரித்திரரை நினைத்துக்கொள்ளும்படிக்குமாத்திரம் சொன்னார்கள்; அப்படிச் செய்யும்படி அதற்கு முன்னமே நானும் கருத்துள்ளவனாயிருந்த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ரித்திரரை நினைத்துக்கொள்ளும்படிக்குமாத்திரம் சொன்னார்கள்; அப்படிச் செய்யும்படி அதற்கு முன்னமே நானும் கருத்துள்ளவனாயிருந்த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, பேதுரு அந்தியோகியாவுக்கு வந்தபோது, அவன்மேல் குற்றஞ்சுமந்ததினால், நான் முகமுகமாய் அவனோடே எதிர்த்த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, பேதுரு அந்தியோகியாவுக்கு வந்தபோது, அவன்மேல் குற்றஞ்சுமந்ததினால், நான் முகமுகமாய் அவனோடே எதிர்த்த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ப்படியெனில், யாக்கோபினிடத்திலிருந்து சிலர் வருகிறதற்குமுன் அவன் புறஜாதியாருடனே சாப்பிட்டான்; அவர்கள் வந்தபோதோ, விருத்தசேதனமுள்ளவர்களுக்குப் பயந்து, விலகிப் பிரி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ப்படியெனில், யாக்கோபினிடத்திலிருந்து சிலர் வருகிறதற்குமுன் அவன் புறஜாதியாருடனே சாப்பிட்டான்; அவர்கள் வந்தபோதோ, விருத்தசேதனமுள்ளவர்களுக்குப் பயந்து, விலகிப் பிரிந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ற்ற யூதரும் அவனுடனேகூட மாயம்பண்ணினார்கள்; அவர்களுடைய மாயத்தினாலே பர்னபாவும் இழுப்புண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ற்ற யூதரும் அவனுடனேகூட மாயம்பண்ணினார்கள்; அவர்களுடைய மாயத்தினாலே பர்னபாவும் இழுப்புண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 அவர்கள் சுவிசேஷத்தின் சத்தியத்திற்கேற்றபடி சரியாய் நடவாததை நான் கண்டபோது, எல்லாருக்கும் முன்பாக நான் பேதுருவை நோக்கிச்சொன்னது என்னவென்றால்: யூதனாயிருக்கிற நீர் யூதர் முறைமையாக நடவாமல், புறஜாதியார் முறைமையாக நடந்துகொண்டிருக்க, புறஜாதியாரை யூதர்முறைமையாக நடக்கும்படி நீர் எப்படிக்கட்டாயம் பண்ணலாம்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 அவர்கள் சுவிசேஷத்தின் சத்தியத்திற்கேற்றபடி சரியாய் நடவாததை நான் கண்டபோது, எல்லாருக்கும் முன்பாக நான் பேதுருவை நோக்கிச்சொன்னது என்னவென்றால்: யூதனாயிருக்கிற நீர் யூதர் முறைமையாக நடவாமல், புறஜாதியார் முறைமையாக நடந்துகொண்டிருக்க, புறஜாதியாரை யூதர்முறைமையாக நடக்கும்படி நீர் எப்படிக்கட்டாயம் பண்ணலாம்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தேவ அறிவிப்பினாலே போய், புறஜாதிகளிடத்தில் நான் பிரசங்கிக்கிற சுவிசேஷத்தை அவர்களுக்கு விவரித்துக் காண்பித்தேன்; ஆயினும் நான் ஓடுகிறதும், ஓடினதும் வீணாகாதபடிக்கு எண்ணிக்கையுள்ளவர்களுக்கே தனிமையாய் விவரித்துக் காண்பித்த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 அவர்கள் சுவிசேஷத்தின் சத்தியத்திற்கேற்றபடி சரியாய் நடவாததை நான் கண்டபோது, எல்லாருக்கும் முன்பாக நான் பேதுருவை நோக்கிச்சொன்னது என்னவென்றால்: யூதனாயிருக்கிற நீர் யூதர் முறைமையாக நடவாமல், புறஜாதியார் முறைமையாக நடந்துகொண்டிருக்க, புறஜாதியாரை யூதர்முறைமையாக நடக்கும்படி நீர் எப்படிக்கட்டாயம் பண்ணலாம்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ுறஜாதியாரில் பிறந்த பாவிகளாயிராமல், சுபாவத்தின்படி யூதராயிருக்கிற நாமும் இயேசுகிறிஸ்துவைப்பற்றும் விசுவாசத்தினாலேயன்றி, நியாயப்பிரமாணத்தின் கிரியைகளினாலே மனுஷன் நீதிமானாக்கப்படுவதில்லையென்று அறிந்து, நியாயப்பிரமாணத்தின் கிரியைகளினாலல்ல, கிறிஸ்துவைப்பற்றும் விசுவாசத்தினாலே நீதிமான்களாக்கப்படும்படிக்குக் கிறிஸ்து இயேசுவின்மேல் விசுவாசிகளான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ியாயப்பிரமாணத்தின் கிரியைகளினாலே எந்த மனுஷனும் நீதிமானாக்கப்படுவதில்லைய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ியாயப்பிரமாணத்தின் கிரியைகளினாலே எந்த மனுஷனும் நீதிமானாக்கப்படுவதில்லைய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ியாயப்பிரமாணத்தின் கிரியைகளினாலே எந்த மனுஷனும் நீதிமானாக்கப்படுவதில்லைய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றிஸ்துவுக்குள் நீதிமான்களாக்கப்படும்படி நாடுகிற நாமும் பாவிகளாகக் காணப்படுவோமானால், கிறிஸ்து பாவத்திற்குக் காரணரோ? அல்லவ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றிஸ்துவுக்குள் நீதிமான்களாக்கப்படும்படி நாடுகிற நாமும் பாவிகளாகக் காணப்படுவோமானால், கிறிஸ்து பாவத்திற்குக் காரணரோ? அல்லவ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இடித்துப்போட்டவைகளையே நான் மறுபடியும் கட்டினால், பிரமாணத்தை மீறுகிறவனென்று காணப்படுவ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ுக்கென்று பிழைக்கும்படி நான் நியாயப்பிரமாணத்தினாலே நியாயப்பிரமாணத்திற்கு மரித்தேன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றிஸ்துவுடனேகூடச் சிலுவையிலறையப்பட்டேன்; ஆயினும், பிழைத்திருக்கிறேன்; இனி நான் அல்ல, கிறிஸ்துவே எனக்குள் பிழைத்திருக்கிறார்; நான் இப்பொழுது மாம்சத்தில் பிழைத்திருக்கிறதோ, என்னில் அன்புகூர்ந்து எனக்காகத் தம்மைத்தாமே ஒப்புக்கொடுத்த தேவனுடைய குமாரனைப்பற்றும் விசுவாசத்தினாலே பிழைத்திருக்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தேவ அறிவிப்பினாலே போய், புறஜாதிகளிடத்தில் நான் பிரசங்கிக்கிற சுவிசேஷத்தை அவர்களுக்கு விவரித்துக் காண்பித்தேன்; ஆயினும் நான் ஓடுகிறதும், ஓடினதும் வீணாகாதபடிக்கு எண்ணிக்கையுள்ளவர்களுக்கே தனிமையாய் விவரித்துக் காண்பித்த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றிஸ்துவுடனேகூடச் சிலுவையிலறையப்பட்டேன்; ஆயினும், பிழைத்திருக்கிறேன்; இனி நான் அல்ல, கிறிஸ்துவே எனக்குள் பிழைத்திருக்கிறார்; நான் இப்பொழுது மாம்சத்தில் பிழைத்திருக்கிறதோ, என்னில் அன்புகூர்ந்து எனக்காகத் தம்மைத்தாமே ஒப்புக்கொடுத்த தேவனுடைய குமாரனைப்பற்றும் விசுவாசத்தினாலே பிழைத்திருக்கிற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றிஸ்துவுடனேகூடச் சிலுவையிலறையப்பட்டேன்; ஆயினும், பிழைத்திருக்கிறேன்; இனி நான் அல்ல, கிறிஸ்துவே எனக்குள் பிழைத்திருக்கிறார்; நான் இப்பொழுது மாம்சத்தில் பிழைத்திருக்கிறதோ, என்னில் அன்புகூர்ந்து எனக்காகத் தம்மைத்தாமே ஒப்புக்கொடுத்த தேவனுடைய குமாரனைப்பற்றும் விசுவாசத்தினாலே பிழைத்திருக்கிற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தேவனுடைய கிருபையை விருதாவாக்குகிறதில்லை; நீதியானது நியாயப்பிரமாணத்தினாலே வருமானால், கிறிஸ்து மரித்தது வீணாயிருக்கும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தேவனுடைய கிருபையை விருதாவாக்குகிறதில்லை; நீதியானது நியாயப்பிரமாணத்தினாலே வருமானால், கிறிஸ்து மரித்தது வீணாயிருக்கும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தேவ அறிவிப்பினாலே போய், புறஜாதிகளிடத்தில் நான் பிரசங்கிக்கிற சுவிசேஷத்தை அவர்களுக்கு விவரித்துக் காண்பித்தேன்; ஆயினும் நான் ஓடுகிறதும், ஓடினதும் வீணாகாதபடிக்கு எண்ணிக்கையுள்ளவர்களுக்கே தனிமையாய் விவரித்துக் காண்பித்த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என்னுடனேகூட இருந்த தீத்து கிரேக்கனாயிருந்தும் விருத்தசேதனம்பண்ணிக்கொள்ளும்படிக்குக் கட்டாயம்பண்ணப்பட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ிறிஸ்து இயேசுவுக்குள் நமக்கு உண்டான சுயாதீனத்தை உளவுபார்த்து நம்மை நியாயப்பிரமாரணத்திற்கு அடிமைகளாக்கும்பொருட்டாகப் பக்கவழியாய் நுழைந்த கள்ளச் சகோதரர் நிமித்தம் அப்படியா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ிறிஸ்து இயேசுவுக்குள் நமக்கு உண்டான சுயாதீனத்தை உளவுபார்த்து நம்மை நியாயப்பிரமாரணத்திற்கு அடிமைகளாக்கும்பொருட்டாகப் பக்கவழியாய் நுழைந்த கள்ளச் சகோதரர் நிமித்தம் அப்படியாய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ுவிசேஷத்தின் சத்தியம் உங்களிடத்திலே நிலைத்திருக்கும்படி, நாங்கள் ஒரு நாழிகையாகிலும் அவர்களுக்குக் கீழ்ப்படிந்து இணங்க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್ಮತಿಪಡ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ದರೆ ಮಾನಿಷ್ಠರೆನಿಸಿಕೊಂಡವರಿಂದ ನನಗೇನೂ ದೊರೆಯ ಲಿಲ್ಲ; (ಅವರು ಎಂಥವ ರಾಗಿದ್ದರೂ ನನಗೆ ಲಕ್ಷ್ಯವಿಲ್ಲ; ದೇ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ಕ್ಷಪಾತಿಯಲ್ಲ). ಯಾಕಂದರೆ ಮಾನಿಷ್ಠರೆನಿಸಿ ಕೊಂಡವರು ನನಗೆ ಹೆಚ್ಚೇನೂ ಕೂಡ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ದಕ್ಕೆ ಬದಲಾಗಿ ಸುನ್ನತಿಯವರ ಸುವಾರ್ತೆಯು ಪೇತ್ರನಿಗೆ ಹೇಗೋ ಹಾಗೆಯೇ ಸುನ್ನತಿಯಿಲ್ಲದವರ ಸುವಾ ರ್ತೆಯು ನ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ಪ್ಪಿಸಲ್ಪಟ್ಟ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ಸುನ್ನತಿಯಾದವರಿಗೆ ಪೇತ್ರನ ಅಪೊಸ್ತಲತನವು ಪರಿಣಾಮವನ್ನುಂಟು ಮಾಡುವ ಹಾಗೆ ಮಾಡಿದಾತನೇ ಅನ್ಯ ಜನರಿಗೆ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ಪೊಸ್ತಲತನವು ಶಕ್ತಿಯುಳ್ಳದ್ದಾಗಿರುವಂತೆ ಮಾಡಿ ದ್ದನ್ನು ಅವರು ಕ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ಸ್ತಂಭಗಳೆಂದು ಕಾಣಿಸಿ ಕೊಂಡಿರುವ ಯಾಕೋಬ ಕೇಫ ಯೋಹಾನರು ನನಗೆ ದಯಪಾಲಿಸಿರುವ ಕೃಪೆಯನ್ನು ತಿಳಿದುಕೊಂಡು ಅನ್ಯ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್ಯತೆಯನ್ನು ತೋರಿಸುವದಕ್ಕಾಗಿ ನನಗೂ ಬಾರ್ನಬ ನಿಗೂ ಬಲಗೈಕೊಟ್ಟು --ತಾವು ಸುನ್ನತಿಯವರ ಬಳಿಗೂ ನಾವು ಅನ್ಯಜನರ ಬಳ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ಗುವದಕ್ಕೆ ಹೇಳಿ 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ಹದಿನಾಲ್ಕು ವರುಷಗಳಾದ ಮೇಲೆ ನಾನು ತೀತನನ್ನು ಕರೆದುಕೊಂಡು ಬಾರ್ನಬನ ಜೊತೆಯಲ್ಲಿ ತಿರಿಗಿ ಯೆರೂಸಲೇಮಿಗೆ ಹೋ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ದರೆ ನಾವು ಬಡವರನ್ನು ಜ್ಞಾಪಕ ಮಾಡಿ ಕೊಳ್ಳಬೇಕೆಂಬ ಒಂದೇ ವಿಷಯವನ್ನು ಅವರು ಬೇಡಿ ಕೊಂಡರು; ಇದನ್ನು ಮಾಡುವದರ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ೂ ಆಸಕ್ತನಾಗಿದ್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ಪೇತ್ರನು ಅಂತಿಯೋಕ್ಯಕ್ಕೆ ಬಂದಾಗ ಅವನು ದೋಷಿಯಾಗಿ ಕಾಣಿಸಿಕೊಂಡದ್ದರಿಂದ ನಾನು ಅವ ನನ್ನು ಮುಖಾಮುಖಿಯ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ದುರಿಸ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ಪೇತ್ರನು ಅಂತಿಯೋಕ್ಯಕ್ಕೆ ಬಂದಾಗ ಅವನು ದೋಷಿಯಾಗಿ ಕಾಣಿಸಿಕೊಂಡದ್ದರಿಂದ ನಾನು ಅವ ನನ್ನು ಮುಖಾಮುಖಿಯ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ದುರಿಸ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ದಲ್ಲದೆ ಮಿಕ್ಕಾದ ಯೆಹೂದ್ಯರೂ ಅವನೊಂದಿಗೆ ಸೇರಿ ಹಾಗೆಯೇ ಕಪಟಮಾಡಿದರು; ಹೀಗೆ ಬಾರ್ನಬನೂ ಅವರ ಕಪಟದ ಸೆಳವ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ವರು ಸುವಾರ್ತೆಯ ಸತ್ಯಾರ್ಥದ ಪ್ರಕಾರ ನೆಟ್ಟಗೆ ನಡೆಯಲಿಲ್ಲವೆಂದು ನಾನು ಕಂಡಾಗ ಎಲ್ಲರ ಮುಂದೆ ಪೇತ್ರ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್ದೇನಂದರೆ--ನೀನು ಯೆಹೂದ್ಯ ನಾಗಿದ್ದು ಯೆಹೂದ್ಯರಂತೆ ನಡೆಯದೆ ಅನ್ಯಜನರಂತೆ ನಡೆದ ಮೇಲೆ ಅನ್ಯಜನರಿಗೆ--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ಪ್ರಕಟನೆಗನುಸಾರವಾಗಿ ಅಲ್ಲಿಗೆ ಹೋಗಿ ಅನ್ಯಜನ ರಲ್ಲಿ ನಾನು ಸಾರುವ ಸುವಾರ್ತೆಯನ್ನು ಅಲ್ಲಿದ್ದವರಿಗೆ ತಿಳಿಸಿದೆ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ೆಹೂದ್ಯರಂತೆ ನಡಕೊಳ್ಳಬೇಕೆಂದು ನೀನು ಬಲಾತ್ಕ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ಾವಂತೂ ಹುಟ್ಟುಯೆಹೂದ್ಯರು, ಅನ್ಯಜನ ರಂತೆ ಪಾಪಿಗಳ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ದರೆ ಯಾವನಾದರೂ ಯೇಸು ಕ್ರಿಸ್ತನ ಮೇಲಣ ನಂಬಿಕೆಯಿಂದಲೇ ಹೊರತು ನ್ಯಾಯ ಪ್ರಮಾಣದ ಕ್ರಿಯೆಗಳಿಂದ ನೀತಿವಂತನೆಂದು ನಿರ್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ಿಸಲ್ಪಡುವದಿಲ್ಲವೆಂಬದು ನಮಗೆ ತಿಳಿದಿರುವದ ರಿಂದ ನಾವು ಸಹ ನ್ಯಾಯ ಪ್ರಮಾಣದ ಕ್ರಿಯೆ ಗಳಿಂದಲ್ಲ, ಆದರೆ ಕ್ರಿಸ್ತನ ಮೇಲ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ಂಬಿಕೆಯಿಂದಲೇ ನೀತಿವಂತರೆಂದು ನಿರ್ಣಯ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ದರೆ ನಾವು ಕ್ರಿಸ್ತನ ಮೂಲಕ ನೀತಿವಂತರೆಂಬ ನಿರ್ಣಯ ಹೊಂದು ವದಕ್ಕೆ ಪ್ರಯತ್ನಿಸುತ್ತಿರುವಾಗ ನಾವೂ ಪಾಪಿಗಳ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ೋರಿಬಂದರೆ ಕ್ರಿಸ್ತನು ಪಾಪಕ್ಕೆ ಸೇವಕನೆಂದು ಹೇಳ ಬೇಕೇನು? ಹಾಗೆ ಎಂದಿಗೂ ಹೇಳ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ಾನು ಕೆಡವಿದವುಗಳನ್ನು ತಿರಿಗಿ ಕಟ್ಟಿದರೆ ನನ್ನನ್ನು ನಾನೇ ಅಪರಾಧಿಯನ್ನಾಗಿ ಮಾಡಿಕೊಳ್ಳುತ್ತೇನಲ್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ಯಾಕಂ ದರೆ ನಾನಂತೂ ದೇವರಿಗಾಗಿ ಜೀವಿಸುವದಕ್ಕೊಸ್ಕರ ನ್ಯಾಯಪ್ರಮಾಣದ ಮೂಲಕವಾಗಿ ನ್ಯಾಯಪ್ರಮಾ ಣದ ಪಾಲಿಗೆ ಸತ್ತ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ಕ್ರಿಸ್ತನೊಂದಿಗೆ ಶಿಲುಬೆಗೆ ಹಾಕಿಸಿಕೊಂಡವನಾಗಿದ್ದೇನೆ; ಆದಾಗ್ಯೂ ನಾನು ಜೀವಿ ಸುತ್ತೇನೆ; ಇನ್ನು ಜೀವಿಸುವ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ದರೆ ನಾನು ಪಡುತ್ತಿರುವ ಪ್ರಯಾಸ ವಾಗಲಿ ಪಟ್ಟ ಪ್ರಯಾಸವಾಗಲಿ ನಿಷ್ಫಲವಾಗಬಾರ ದೆಂದು ಮಾನಿಷ್ಠರಿಗೆ ಏಕಾಂತ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ಲ್ಲ, ಕ್ರಿಸ್ತನು ನನ್ನಲ್ಲಿ ಜೀವಿಸುತ್ತಾನೆ; ಈಗ ಶರೀರದಲ್ಲಿರುವ ನಾನು ಜೀವಿಸುವದು ದೇವಕುಮಾರನ ಮೇಲಣ ನಂಬಿ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ಲ್ಲಿಯೇ, ಆತನು ನನ್ನನ್ನು ಪ್ರೀತಿಸಿ ನನಗೋಸ್ಕರ ತನ್ನನ್ನ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ಾನು ದೇವರ ಕೃಪೆಯನ್ನು ನಿರರ್ಥಕ ಮಾಡುವದಿಲ್ಲ. ನ್ಯಾಯಪ್ರಮಾಣದಿಂದ ನೀತಿಯುಂಟಾಗುವದಾದರೆ ಕ್ರಿಸ್ತನು ಮರಣ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ಂದಿದ್ದು ವ್ಯರ್ಥವ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ಸ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ನ್ನ ಜೊತೆಯಲ್ಲಿದ್ದ ತೀತನು ಗ್ರೀಕನಾಗಿದ್ದರೂ ಅವನಿಗೆ ಸುನ್ನತಿಯಾಗಬೇಕೆಂದು ಯಾರೂ ಬಲಾತ್ಕಾರ ಮಾಡ 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ಕಳ್ಳತನದಿಂದ ಸೇರಿಕೊಂಡ ಸುಳ್ಳು ಸಹೋ ದರರು ನಮ್ಮನ್ನು ದಾಸತ್ವದೊಳಗೆ ಸಿಕ್ಕಿಸಬೇಕೆಂದು ಕ್ರಿಸ್ತ ಯೇಸುವಿನಲ್ಲಿ ನಮ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ೊರಕಿರುವ ಸ್ವಾತಂತ್ರ್ಯ ವನ್ನು ಗೂಢವಾಗಿ ವಿಚಾರಿಸುವದಕ್ಕೆ ಮರಸಿಕೊಂಡು ಬಂದ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ಸುವಾರ್ತೆಯ ಸತ್ಯಾರ್ಥವು ನಿಮ್ಮಲ್ಲಿ ಸ್ಥಿರವಾಗಿರಬೇಕೆಂದು ನಾವು ಅವರಿಗೆ ವಶವಾಗುವದಕ್ಕೆ ಒಂದು ಗಳಿಗೆಯ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2026-06-03T09:06:50Z</dcterms:created>
  <dcterms:modified xsi:type="dcterms:W3CDTF">2026-06-03T09:06:50Z</dcterms:modified>
  <dc:title>கலாத்தியர்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