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ாவியின் அருட்கா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ங்காலங்கள் உம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உலகத்தை நீர் பட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உரிமையும் எனக்கள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நாமமே தழைத்தோ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்வேன் உமக்காக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ஊழியம் செய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மக்கெனத் தெரிந்து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என்னில்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ப் படைக்கிறேன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ந்தன் வாழ்வின் பெலனா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ஜீவனை எனக்கள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சாரியர் ஆ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ொறுப்பதை நிறைவ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ஓட்டத்தை முட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்ன ஆனந்தம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லிப காலம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க்கையின் துணையானார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இதயமே உம்மைப்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நினைவுகள் உமதாகும்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த் தீமைகள் அகன்ற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ாயையும் மறைந்தோ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2026-09-16T13:43:24Z</dcterms:created>
  <dcterms:modified xsi:type="dcterms:W3CDTF">2026-09-16T13:43:24Z</dcterms:modified>
  <dc:title>துதிப் பாடல்கள் : 420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