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ாவியின் அருட்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ங்காலங்கள் உம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த்தை நீர் பட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உரிமையும் எனக்கள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ே தழைத்தோ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்வேன் உமக்கா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ஊழியம் செய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மக்கெனத் தெரிந்து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என்னில் விள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டைக்கிறேன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ந்தன் வாழ்வின் பெலன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ஜீவனை எனக்கள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சாரியர் ஆ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ொறுப்பதை நிறைவ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ஓட்டத்தை முட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்ன ஆனந்தம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லிப கால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க்கையின் துணையானார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தயமே உம்மைப்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ினைவுகள் உமதாகும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த் தீமைகள் அகன்றோ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மாயையும் மறைந்தோ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2026-07-31T18:28:49Z</dcterms:created>
  <dcterms:modified xsi:type="dcterms:W3CDTF">2026-07-31T18:28:49Z</dcterms:modified>
  <dc:title>துதிப் பாடல்கள் : 420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