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Thou that hearest prayer ! 
Attend our humble cry ; 
And let Thy servants share 
Thy blessing from on high : 
We plead the promise of Thy Word ; 
Grant us Thy Holy Spirit, L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f earthly parents hear 
Their children when they cry ; 
If they, with love sincere, 
Their children's wants supply: 
Much more wilt Thou Thy love display, 
And answer when Thy children p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r heavenly Father Thou ; 
We----- children of Thy grace ; 
Oh, let Thy Spirit now 
Descend and fill the place : 
That all may feel the heavenly flame, 
And all unite to praise Thy na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2026-07-31T14:46:32Z</dcterms:created>
  <dcterms:modified xsi:type="dcterms:W3CDTF">2026-07-31T14:46:32Z</dcterms:modified>
  <dc:title>Hymn : 313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