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ால் கர்த்தரை உயர்த்திட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தி வானங்களே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் உள்ள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் அற்புதங்கள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யாவரும் போ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ன் குடிகளே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் உள்ள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ாசமுள்ள யாவுமே கர்த்தரை துதி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ையால் பாடுவோம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கெம்பீரமாய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கெம்பீரமாய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் உள்ள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உன்னதர் மகிமையில் சிற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ீதங்கள் பா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ரிய சந்திரனே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் உள்ள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ுடைப்பவர், கைவிடாதிரு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2026-09-15T16:59:00Z</dcterms:created>
  <dcterms:modified xsi:type="dcterms:W3CDTF">2026-09-15T16:59:00Z</dcterms:modified>
  <dc:title>துதிப் பாடல்கள் : 1041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