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9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றியால் கர்த்தரை உயர்த்திடுவ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ாதி வானங்களே துதியு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கிருபை என்றும் உள்ளத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சயமானவர் அற்புதங்கள் செய்ப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கழ்ந்து யாவரும் போற்ற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மியின் குடிகளே துதியு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கிருபை என்றும் உள்ளத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வாசமுள்ள யாவுமே கர்த்தரை துதிக்க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கையால் பாடுவோம்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ை கெம்பீரமாய் துதியு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ை கெம்பீரமாய் துதியு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கிருபை என்றும் உள்ளத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ே உன்னதர் மகிமையில் சிறந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ந்த கீதங்கள் பாடுவோ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ூரிய சந்திரனே துதியு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கிருபை என்றும் உள்ளத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ைத் துடைப்பவர், கைவிடாதிருப்ப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2026-06-15T08:04:17Z</dcterms:created>
  <dcterms:modified xsi:type="dcterms:W3CDTF">2026-06-15T08:04:17Z</dcterms:modified>
  <dc:title>துதிப் பாடல்கள் : 1041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