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ாமே நம் முன்னே போவார்
கர்த்தர் தாமே நம் பின் வந்து காப்பார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அவர் உடைமை இனி இல்லையே தனிமை
எங்கும் இனிமை நிதம் காண்போம் புதுமை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தவிடும் கன்மலை இயேசுவை நோக்குவோம்
விலகிடார் கைவிடார் தாங்குவார் உறங்கிடார் - (2)
நாம் அவர் உடைமை இனி இல்லையே தனிமை
எங்கும் இனிமை நிதம் காண்போம் புதுமை - (2)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யிர் தரும் ஆயனே சுகம் தரும் நேயனே
கனிவுடன் நடத்துவார் பரிவுடன் தேற்றுவார் - (2)
நாம் அவர் உடைமை இனி இல்லையே தனிமை
எங்கும் இனிமை நிதம் காண்போம் புதுமை - (2)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ுக்கு வெளிச்சம் நான் பூமிக்கு உப்பு நான் 
மரிக்கும் வித்து நான் பரமனின் சொத்து நான் - (2)
நாம் அவர் உடைமை இனி இல்லையே தனிமை
எங்கும் இனிமை நிதம் காண்போம் புதுமை - (2) --- கர்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2026-09-16T13:43:25Z</dcterms:created>
  <dcterms:modified xsi:type="dcterms:W3CDTF">2026-09-16T13:43:25Z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