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 குலமகனுமாய், பிரபுக்கள் வெறிக்க உண்ணாமல் பெலன்கொள்ள ஏற்றவேளையில் உண்கிறவர்களுமாயிருக்கப்பட்ட தேசமே, நீ பாக்கியமுள்ள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குந்த சோம்பலினால் மேல்மச்சுப் பழுதாகும்; கைகளின் நெகிழ்வினாலே வீடு ஒழுக்கா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ருந்து சந்தோஷத்துக்கென்று செய்யப்படும்; திராட்சரசம் ஜீவனுள்ளோரைக் களிப்பாக்கும்; பணமோ எல்லாவற்றிற்கும் உதவ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ருந்து சந்தோஷத்துக்கென்று செய்யப்படும்; திராட்சரசம் ஜீவனுள்ளோரைக் களிப்பாக்கும்; பணமோ எல்லாவற்றிற்கும் உதவ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வை உன் மனதிலும் நிந்தியாதே, ஐசுவரியவானை உன் படுக்கையிலும் நிந்தியாதே; ஆகாயத்துப்பறவை அந்தச் சத்தத்தைக் கொண்டுபோகும், செட்டைகளுள்ளது அந்தச் செய்தியை அறிவி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வை உன் மனதிலும் நிந்தியாதே, ஐசுவரியவானை உன் படுக்கையிலும் நிந்தியாதே; ஆகாயத்துப்பறவை அந்தச் சத்தத்தைக் கொண்டுபோகும், செட்டைகளுள்ளது அந்தச் செய்தியை அறிவி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ெத்த ஈக்கள் தைலக்காரனுடைய பரிமளதைலத்தை நாறிக் கெட்டுப்போகப்பண்ணும்; ஞானத்திலும் கனத்திலும் பேர்பெற்றவனைச் சொற்ப மதியீனமும் அப்படியே செய்ய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ஞானியின் இருதயம் வலதுகையிலும், மூடனின் இருதயமோ இடதுகையிலும் இ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டன் வழியிலே நடக்கிறபோதும் மதிகெட்டவனாயிருக்கிறான்; தான் மூடனென்று அவன் எல்லாருக்கும் சொல்ல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டன் வழியிலே நடக்கிறபோதும் மதிகெட்டவனாயிருக்கிறான்; தான் மூடனென்று அவன் எல்லாருக்கும் சொல்ல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டைகட்டப்படாத பாம்பு கடிக்குமே, அலப்புவாயனும் அதற்கு ஒப்பான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யின் கோபம் உன்மேல் எழும்பினால் உன் ஸ்தானத்தை விட்டு விலகாதே; இணங்குதல் பெரிய குற்றங்களையும் அமர்த்திப்போ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யின் கோபம் உன்மேல் எழும்பினால் உன் ஸ்தானத்தை விட்டு விலகாதே; இணங்குதல் பெரிய குற்றங்களையும் அமர்த்திப்போ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சூரியனுக்குக்கீழே கண்ட ஒரு தீங்குண்டு, அது அதிபதியினிடத்தில் தோன்றும் தப்பிதம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ூடர் மகா உயர்ந்த நிலையில் வைக்கப்படுகிறார்கள்; சீமான்களோ தாழ்ந்தநிலையில் உட்கார்ந்திருக்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் குதிரைகள்மேல் ஏறிப்போகிறதையும், பிரபுக்கள் வேலைக்காரர்போல் தரையிலே நடக்கிறதையும் 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் குதிரைகள்மேல் ஏறிப்போகிறதையும், பிரபுக்கள் வேலைக்காரர்போல் தரையிலே நடக்கிறதையும்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டுகுழியை வெட்டுகிறவன் அதிலே விழுவான்; அடைப்பைப் பிடுங்குகிறவனைப் பாம்பு கடி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லுகளைப் பேர்க்கிறவன் அவைகளால் காயப்படுவான்; மரத்தைப் பிளக்கிறவன் அதினால் மோசப்படு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்பு ஆயுதம் மழுங்கலாயிருக்க, அதை ஒருவன் தீட்டாமற்போனால், அதிகபலத்தைப் பிரயோகம்பண்ணவேண்டியதாகும்; ஆகையால் ஒரு காரியத்தைச் செவ்வையாய்ச் செய்வதற்கு ஞானமே பிரதான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்பு ஆயுதம் மழுங்கலாயிருக்க, அதை ஒருவன் தீட்டாமற்போனால், அதிகபலத்தைப் பிரயோகம்பண்ணவேண்டியதாகும்; ஆகையால் ஒரு காரியத்தைச் செவ்வையாய்ச் செய்வதற்கு ஞானமே பிரதான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ஞானியினுடைய வாய்மொழிகள் தயையுள்ளவைகள்; மூடனுடைய உதடுகளோ அவனையே விழுங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ாய்மொழிகளின் துவக்கம் மதியீனமும், அவன் வாக்கின் முடிவு கொடிய பைத்தியமும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டன் மிகுதியாய்ப் பேசுகிறான், நடக்கப்போகிறது இன்னதென்று மனுஷன் அறியான்; தனக்குப் பிற்பாடு சம்பவிக்கப்போகிறதை அவனுக்கு அறிவிப்பவன் யார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டன் மிகுதியாய்ப் பேசுகிறான், நடக்கப்போகிறது இன்னதென்று மனுஷன் அறியான்; தனக்குப் பிற்பாடு சம்பவிக்கப்போகிறதை அவனுக்கு அறிவிப்பவன் யார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ருக்குப் போகும் வழியை மூடன் அறியாததினால், அவன் தொல்லை ஒவ்வொருவரையும் இளைக்கப்பண்ண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 சிறுபிள்ளையுமாய், பிரபுக்கள் அதிகாலமே உண்கிறவர்களுமாயிருக்கப்பட்ட தேசமே, உனக்கு ஐயோ!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 குலமகனுமாய், பிரபுக்கள் வெறிக்க உண்ணாமல் பெலன்கொள்ள ஏற்றவேளையில் உண்கிறவர்களுமாயிருக்கப்பட்ட தேசமே, நீ பாக்கியமுள்ள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ഭുക്കന്മാരും ഉള്ള ദേശമേ, നിനക്കു ഭാഗ്യ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മടിവുകൊണ്ടു മേല്പുര വീണുപോകുന്നു; കൈകളുടെ ആലസ്യംകൊണ്ടു വീടു ചോ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ന്തോഷത്തിന്നായിട്ടു വിരുന്നു കഴിക്കുന്നു; വീഞ്ഞു ജീവനെ ആനന്ദിപ്പിക്കുന്നു; ദ്രവ്യമ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ത്തിന്നും ഉത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ന്റെ മനസ്സിൽപോലും രാജാവിനെ ശപിക്കരുതു; നിന്റെ ശയനഗൃഹത്തിൽവെച്ചുപോലും ധനവാനെ ശപിക്ക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ാശത്തിലെ പക്ഷി ആ ശബ്ദം കൊണ്ടുപോകുവാനും പറവജാതി ആ കാര്യം പ്രസിദ്ധമാക്കുവാനും മ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ചത്ത ഈച്ച തൈലക്കാരന്റെ തൈലം നാറുമാറാക്കുന്നു; അല്പഭോഷത്വം ജ്ഞാനമാനങ്ങളെക്കാൾ ഘനമേറ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ജ്ഞാനിയുടെ ബുദ്ധി അവന്റെ വലത്തുഭാഗത്തും മൂഢന്റെ ബുദ്ധി അവന്റെ ഇടത്തുഭാഗത്തും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ഭോഷൻ നടക്കുന്ന വഴിയിൽ അവന്റെ ബുദ്ധി ക്ഷയിച്ചുപോകുന്നു; താൻ ഭോഷൻ എന്നു എല്ലാവ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വ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മന്ത്രപ്രയോഗം ചെയ്യുംമുമ്പെ സർപ്പം കടിച്ചാൽ മന്ത്രവാദിയെ വിളിച്ചിട്ടു ഉപകാര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ധിപതിയുടെ കോപം നിന്റെ നേരെ പൊങ്ങുന്നു എങ്കിൽ നീ നിന്റെ സ്ഥലം വിട്ടുമാറരുതു; ക്ഷാന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ാപാതകങ്ങളെ ചെയ്യാതിരിപ്പാൻ കാരണമ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ധിപതിയുടെ പക്കൽനിന്നു പുറപ്പെടുന്ന തെറ്റുപോലെ ഞാൻ സൂര്യന്നു കീഴെ ഒരു തിന്മ കണ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ൂഢന്മാർ ശ്രേഷ്ഠപദവിയിൽ എത്തുകയും ധനവാന്മാർ താണനിലയിൽ ഇരിക്കയും ചെയ്യുന്ന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ദാസന്മാർ കുതിരപ്പുറത്തിരിക്കുന്നതും പ്രഭുക്കന്മാർ ദാസന്മാരെപ്പോലെ കാൽനടയായി നടക്കുന്നത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കുഴി കുഴിക്കുന്നവൻ അതിൽ വീഴും; മതിൽ പൊളിക്കുന്നവനെ പാമ്പു ക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കല്ലു വെട്ടുന്നവന്നു അതുകൊണ്ടു ദണ്ഡം തട്ടും; വിറകു കീറുന്നവന്നു അതിനാൽ ആപത്തു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രിമ്പായുധം മൂർച്ചയില്ലാഞ്ഞിട്ടു അതിന്റെ വായ്ത്തല തേക്കാതിരുന്നാൽ അവൻ അധികം ശക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യോഗിക്കേണ്ടിവരും; ജ്ഞാനമോ, കാര്യസിദ്ധിക്കു ഉപയോഗമുള്ള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ജ്ഞാനിയുടെ വായിലെ വാക്കു ലാവണ്യമുള്ളതു; മൂഢന്റെ അധരമോ അവനെത്തന്നേ നശ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ന്റെ വായിലെ വാക്കുകളുടെ ആരംഭം ഭോഷത്വവും അവന്റെ സംസാരത്തിന്റെ അവസാനം വല്ലാത്ത ഭ്രാന്ത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ഭോഷൻ വാക്കുകളെ വർദ്ധിപ്പിക്കുന്നു; സംഭവിപ്പാനിരിക്കുന്നതു മനുഷ്യൻ അറിയുന്നില്ല; അവന്റെ 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ുവാനുള്ളതു ആർ അവനെ അറിയ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ട്ടണത്തിലേക്കു പോകുന്ന വഴി അറിയാത്ത മൂഢന്മാർ തങ്ങളുടെ പ്രയത്നത്താൽ ക്ഷീണിച്ചു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ബാലനായ രാജാവും അതികാലത്തു ഭക്ഷണം കഴിക്കുന്ന പ്രഭുക്കന്മാരും ഉള്ള ദേശമേ, നിനക്കു അയ്യോ കഷ്ട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ുലീനപുത്രനായ രാജാവും മദ്യപാനത്തിന്നല്ല ബലത്തിന്നു വേണ്ടി മാത്രം തക്കസമയത്തു ഭക്ഷണം കഴ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2026-09-07T05:14:01Z</dcterms:created>
  <dcterms:modified xsi:type="dcterms:W3CDTF">2026-09-07T05:14:01Z</dcterms:modified>
  <dc:title>സഭാപ്രസംഗി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