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ாவின் தண்ணீர்கள் மதுரமா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ின் தடையெல்லாம் விலகி போ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ம் நமக்கோ தோல்வி இ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நிச்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ங்கொண்டு திடமனதாயிருப்ப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தேசத்தை சுற்றி சுற்றி சுதந்த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ம்சத்தோடும் இரத்தத்தோ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ு யுத்தமில்லை -சர்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ின் ஆயுதத்தை ஏந்திட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ராஜ்ஜியத்தை அழித்திடுவோம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ப்போம் ஆர்ப்ப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ங்கம் இடியும் வரை ஆர்ப்ப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ளம் ஊதி எரிகோவைப் பிட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வாரத் துதியோடு கானானுக்குள் நுழை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ப்புதலின் நேரமல்லோ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சுவாவின் காலம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ாமம் சொல்ல சொ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விலக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2026-07-30T12:41:44Z</dcterms:created>
  <dcterms:modified xsi:type="dcterms:W3CDTF">2026-07-30T12:41:44Z</dcterms:modified>
  <dc:title>துதிப் பாடல்கள் : 252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