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ye that love the Lord,
And let your joys be known,
Join in a song with sweet accord,
Join in a song with sweet accord,
And thus surround the throne,
And thus surround the throne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We're marching to Zion,
Beautiful, beautiful Zion ;
We're marching upward to Zion,
The beautiful city of God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et those refuse to sing
Who never knew our God ;
But children of the heavenly King,
Must speak their joys abroad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hill of Zion yields
A thousand sacred sweets,
Before we reach the heavenly fields,
Or walk the golden streets.
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n let our songs abound,
And every tear be dry ;
We're marching through Immanuel's ground,
To fairer worlds on hig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2026-06-15T12:10:25Z</dcterms:created>
  <dcterms:modified xsi:type="dcterms:W3CDTF">2026-06-15T12:10:25Z</dcterms:modified>
  <dc:title>Hymn : 823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