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என் தேவா
உம்மை நோக்கினேன்
நீரில்லா நிலம் போல
உம்மை பார்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வ்வொரு நாளும் உம் பிரசன்னம்
ஓடி வருகிறேன்
உம் வல்லமை மகிமை கண்டு
உலகை மற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னைப் பார்க்கிலும் உம் கிருபை
எனக்குப் போதுமே
உதடுகளாலே துதிக்கின்றேன்
உலகை மற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டுக்கையிலே உம்மை நினைக்கின்றேன்
இராச்சாமத்தில் தியானிக்கிறேன்
உம் சிறகுகளின் நிழல்தனிலே
உலகை மற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து ஆன்மா தொடர்ந்து உம்மை
பற்றி கொண்டது
உம் வலக்கரமோ என்னை நாளும்
தாங்கி கொண்ட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ாழ்நாளெல்லாம் உம் நாமம்
வாழ்த்திப் பாடுவேன்
சுவையான உணவை உண்பதுபோல்
திருப்தி அடை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2026-07-30T15:30:25Z</dcterms:created>
  <dcterms:modified xsi:type="dcterms:W3CDTF">2026-07-30T15:30:25Z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