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, ஒருதரம் பிரகாசிப்பிக்கப்பட்டும், பரமஈவை ருசிபார்த்தும், பரிசுத்த ஆவியைப் பெற்ற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, ஒருதரம் பிரகாசிப்பிக்கப்பட்டும், பரமஈவை ருசிபார்த்தும், பரிசுத்த ஆவியைப் பெற்ற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ுடைய நல்வார்த்தையையும் இனிவரும் உலகத்தின் பெலன்களையும் ருசிபார்த்த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தலித்துப்போனவர்கள், தேவனுடைய குமாரனைத் தாங்களே மறுபடியும் சிலுவையில் அறைந்து அவமானப்படுத்துகிறபடியால், மனந்திரும்புகிறதற்கேதுவாய் அவர்களை மறுபடியும் புதுப்பிக்கிறது கூடாதகாரிய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தலித்துப்போனவர்கள், தேவனுடைய குமாரனைத் தாங்களே மறுபடியும் சிலுவையில் அறைந்து அவமானப்படுத்துகிறபடியால், மனந்திரும்புகிறதற்கேதுவாய் அவர்களை மறுபடியும் புதுப்பிக்கிறது கூடாதகாரிய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ப்படியெனில், தன்மேல் அடிக்கடி பெய்கிற மழையைக் குடித்து, தன்னிடத்தில் பயிரிடுகிறவர்களுக்கேற்ற பயிரை முளைப்பிக்கும் நிலமானது தேவனால் ஆசீர்வாதம் பெற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ப்படியெனில், தன்மேல் அடிக்கடி பெய்கிற மழையைக் குடித்து, தன்னிடத்தில் பயிரிடுகிறவர்களுக்கேற்ற பயிரை முளைப்பிக்கும் நிலமானது தேவனால் ஆசீர்வாதம் பெற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ுள்செடிகளையும் முள்பூண்டுகளையும் முளைப்பிக்கிற நிலமோ தகாததாயும் சபிக்கப்படுகிறதற்கேற்றதாயுமிருக்கிறது; சுட்டெரிக்கப்படுவதே அதின் முடிவ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ுள்செடிகளையும் முள்பூண்டுகளையும் முளைப்பிக்கிற நிலமோ தகாததாயும் சபிக்கப்படுகிறதற்கேற்றதாயுமிருக்கிறது; சுட்டெரிக்கப்படுவதே அதின் முடிவ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ியமானவர்களே, நாங்கள் இப்படிச் சொன்னாலும் நன்மையானவைகளும், இரட்சிப்புக்குரியவைகளுமான, காரியங்கள் உங்களிடத்தில் உண்டாயிருக்கிறதென்று நம்பியிருக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கிறிஸ்துவைப்பற்றிச் சொல்லிய மூல உபதேச வசனங்களை நாம் விட்டு, செத்த கிரியைகளுக்கு நீங்கலாகும் மனந்திரும்புதல், தேவன்பேரில் வைக்கும் விசுவாச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ியமானவர்களே, நாங்கள் இப்படிச் சொன்னாலும் நன்மையானவைகளும், இரட்சிப்புக்குரியவைகளுமான, காரியங்கள் உங்களிடத்தில் உண்டாயிருக்கிறதென்று நம்பியி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உங்கள் கிரியையையும், நீங்கள் பரிசுத்தவான்களுக்கு ஊழியஞ்செய்ததினாலும் செய்து வருகிறதினாலும் தமது நாமத்திற்குக் காண்பித்த அன்புள்ள பிரயாசத்தையும் மறந்துவிடுகிறதற்கு தேவன் அநீதியுள்ளவரல்லவ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உங்கள் கிரியையையும், நீங்கள் பரிசுத்தவான்களுக்கு ஊழியஞ்செய்ததினாலும் செய்து வருகிறதினாலும் தமது நாமத்திற்குக் காண்பித்த அன்புள்ள பிரயாசத்தையும் மறந்துவிடுகிறதற்கு தேவன் அநீதியுள்ளவரல்லவ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உங்கள் கிரியையையும், நீங்கள் பரிசுத்தவான்களுக்கு ஊழியஞ்செய்ததினாலும் செய்து வருகிறதினாலும் தமது நாமத்திற்குக் காண்பித்த அன்புள்ள பிரயாசத்தையும் மறந்துவிடுகிறதற்கு தேவன் அநீதியுள்ளவரல்லவ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அசதியாயிராமல், வாக்குத்தத்தமான ஆசீர்வாதங்களை விசுவாசத்தினாலும் நீடிய பொறுமையினாலும் சுதந்தரித்துக்கொள்ளுகிறவர்களைப் பின்பற்றுகிறவர்களுமாயிரு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அசதியாயிராமல், வாக்குத்தத்தமான ஆசீர்வாதங்களை விசுவாசத்தினாலும் நீடிய பொறுமையினாலும் சுதந்தரித்துக்கொள்ளுகிறவர்களைப் பின்பற்றுகிறவர்களுமாயிரு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நம்பிக்கையின் பூரண நிச்சயமுண்டாகும்படி நீங்கள் யாவரும் முடிவுபரியந்தம் அப்படியே ஜாக்கிரதையைக் காண்பிக்கவேண்டுமென்று ஆசையாயிருக்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நம்பிக்கையின் பூரண நிச்சயமுண்டாகும்படி நீங்கள் யாவரும் முடிவுபரியந்தம் அப்படியே ஜாக்கிரதையைக் காண்பிக்கவேண்டுமென்று ஆசையாயிரு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ுக்கு தேவன் வாக்குத்தத்தம்பண்ணினபோது, ஆணையிடும்படி தம்மிலும் பெரியவர் ஒருவருமில்லாதபடியினாலே தமது பேரிலே தானே ஆணையிட்டு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ுக்கு தேவன் வாக்குத்தத்தம்பண்ணினபோது, ஆணையிடும்படி தம்மிலும் பெரியவர் ஒருவருமில்லாதபடியினாலே தமது பேரிலே தானே ஆணையிட்டு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கிறிஸ்துவைப்பற்றிச் சொல்லிய மூல உபதேச வசனங்களை நாம் விட்டு, செத்த கிரியைகளுக்கு நீங்கலாகும் மனந்திரும்புதல், தேவன்பேரில் வைக்கும் விசுவாச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ச்சயமாக நான் உன்னை ஆசீர்வதிக்கவே ஆசீர்வதித்து, உன்னைப்பெருகவே பெருகப்பண்ணுவ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படியே, அவன் பொறுமையாய்க் காத்திருந்து, வாக்குத்தத்தம்பண்ணப்பட்டதைப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படியே, அவன் பொறுமையாய்க் காத்திருந்து, வாக்குத்தத்தம்பண்ணப்பட்டதைப் பெற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ுஷர் தங்களிலும் பெரியவர்பேரில் ஆணையிடுவார்கள்; உறுதிபண்ணும்படிக்கு ஆணையிடுதலே சகல விவாதத்திற்கும் முடிவ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ுஷர் தங்களிலும் பெரியவர்பேரில் ஆணையிடுவார்கள்; உறுதிபண்ணும்படிக்கு ஆணையிடுதலே சகல விவாதத்திற்கும் முடிவ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ப்படி, தேவனும் வாக்குத்தத்தம் பண்ணப்பட்டவைகளைச் சுதந்தரித்துக்கொள்ளுகிறவர்களுக்குத் தமது ஆலோசனையின் மாறாத நிச்சயத்தைப் பரிபூரணமாய்க் காண்பிக்கும்படி சித்தமுள்ளவராய், ஓர் ஆணையினாலே அதை ஸ்திரப்படுத்த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ப்படி, தேவனும் வாக்குத்தத்தம் பண்ணப்பட்டவைகளைச் சுதந்தரித்துக்கொள்ளுகிறவர்களுக்குத் தமது ஆலோசனையின் மாறாத நிச்சயத்தைப் பரிபூரணமாய்க் காண்பிக்கும்படி சித்தமுள்ளவராய், ஓர் ஆணையினாலே அதை ஸ்திரப்படுத்த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க்கு முன் வைக்கப்பட்ட நம்பிக்கையைப் பற்றிக்கொள்ளும்படி அடைக்கலமாய் ஓடிவந்த நமக்கு இரண்டு மாறாத விசேஷங்களினால் நிறைந்த ஆறுதலுண்டாகும்படிக்கு எவ்வளவேனும் பொய்யுரையாத தேவன் அப்படிச் செய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க்கு முன் வைக்கப்பட்ட நம்பிக்கையைப் பற்றிக்கொள்ளும்படி அடைக்கலமாய் ஓடிவந்த நமக்கு இரண்டு மாறாத விசேஷங்களினால் நிறைந்த ஆறுதலுண்டாகும்படிக்கு எவ்வளவேனும் பொய்யுரையாத தேவன் அப்படிச் செய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க்கு முன் வைக்கப்பட்ட நம்பிக்கையைப் பற்றிக்கொள்ளும்படி அடைக்கலமாய் ஓடிவந்த நமக்கு இரண்டு மாறாத விசேஷங்களினால் நிறைந்த ஆறுதலுண்டாகும்படிக்கு எவ்வளவேனும் பொய்யுரையாத தேவன் அப்படிச் செய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கிறிஸ்துவைப்பற்றிச் சொல்லிய மூல உபதேச வசனங்களை நாம் விட்டு, செத்த கிரியைகளுக்கு நீங்கலாகும் மனந்திரும்புதல், தேவன்பேரில் வைக்கும் விசுவாச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நம்பிக்கை நமக்கு நிலையும் உறுதியும் திரைக்குள்ளாகப் போகிறதுமான ஆத்தும நங்கூரமாயி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நம்பிக்கை நமக்கு நிலையும் உறுதியும் திரைக்குள்ளாகப் போகிறதுமான ஆத்தும நங்கூரமாய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க்கு முன்னோடினவராகிய இயேசு மெல்கிசேதேக்கின் முறைமையின்படி நித்திய பிரதான ஆசாரியராய் நமக்காக அந்தத் திரைக்குள் பிரவேசித்திருக்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க்கு முன்னோடினவராகிய இயேசு மெல்கிசேதேக்கின் முறைமையின்படி நித்திய பிரதான ஆசாரியராய் நமக்காக அந்தத் திரைக்குள் பிரவேசித்தி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ஸ்நானங்களுக்கடுத்த உபதேசம், கைகளை வைக்குதல், மரித்தோரின் உயிர்த்தெழுதல், நியாயத்தீர்ப்பு என்பவைகளாகிய அஸ்திபாரத்தை மறுபடியும் போடாமல், பூரணராகும்படி கடந்துபோவோம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ஸ்நானங்களுக்கடுத்த உபதேசம், கைகளை வைக்குதல், மரித்தோரின் உயிர்த்தெழுதல், நியாயத்தீர்ப்பு என்பவைகளாகிய அஸ்திபாரத்தை மறுபடியும் போடாமல், பூரணராகும்படி கடந்துபோவோம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ஸ்நானங்களுக்கடுத்த உபதேசம், கைகளை வைக்குதல், மரித்தோரின் உயிர்த்தெழுதல், நியாயத்தீர்ப்பு என்பவைகளாகிய அஸ்திபாரத்தை மறுபடியும் போடாமல், பூரணராகும்படி கடந்துபோவோம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ுக்குச் சித்தமானால் இப்படியேசெய்வ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, ஒருதரம் பிரகாசிப்பிக்கப்பட்டும், பரமஈவை ருசிபார்த்தும், பரிசுத்த ஆவியைப் பெற்ற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 আর ঈশ্বরের বাক্যের মধ্যে য়ে মঙ্গল নিহিত আছে তার অভিজ্ঞতা লাভ করেছে ও ঈশ্বরের নতুন জগ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ক্রমের কথা জানতে পেরেছে অথচ তারপর খ্রীষ্ট থেকে দূরে সরে গ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মন লোকেদের মন পরিবর্তন করে খ্রীষ্টের পথে তাদের ফিরিয়ে আনা আর সন্ভব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ারণ তারা ঈশ্বরের পুত্রকে অগ্রাহ্য় করে তাঁকে আবার ক্রুশে দিচ্ছে ও সকলের সামনে তাঁকে উপহা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ত্র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়ে জমি বারবার বৃষ্টি শুষে নেয় ও যাঁরা তা চাষ করে তাদের জন্য ভাল ফসল উত্‌পন্ন করে, সে জমি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আশীর্বাদে ধন্য তা বোঝা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যদি সেই জমি শেয়ালকাঁটা ও কাঁটাঝোপে ভরে যায় তবে তা অর্কম্মন্য জমি, তার ঈশ্বরের অভিশা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ভিশপ্ত হবার ভয় আছে এবং তা আগুনে পুড়ে ছারখার হয়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প্রিয় বন্ধুরা, যদিও আমরা এরূপ বলছি, তবু তোমাদের সম্বন্ধে আমরা এখন দৃঢ় নিশ্চয় য়ে,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ই জন্য খ্রীষ্টের বিষয়ে প্রাথমিক শিক্ষা আমাদের শেষ করে ফেলা উচিত৷ যা নিয়ে আমরা শুরু করেছিল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স্থা এর থেকে ভালো হবে আর তোমরা যা কিছু করবে তা তোমাদের পরিত্রাণ লাভেরই পদক্ষেপ বিশেষ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 ন্যায় বিচারক, তোমাদের সব সত্ কর্মের কথা ঈশ্বর মনে রাখেন৷ তাঁর লোকদের তোমরা য়ে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 ও এখনও করে থাক, এর দ্বারা তোমরা ঈশ্বরের প্রতি তোমাদের ভালবাসাই প্রকাশ করেছ, এও কি তিনি ভু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আমরা চাই য়েন তোমাদের প্রত্যেকে তাদের সমস্ত জীবনে একই রকম তত্‌পরতা দেখায়, যাতে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ূর্ণভাবে নিশ্চিত হতে পার য়ে তোমাদের প্রত্যাশা পূর্ণ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রা চাই না য়ে তোমরা অলস হও; কিন্তু আমরা চাই যাঁরা বিশ্বাস ও ধৈর্য্যের দ্বারা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লাভ করে, তোমরাও তাদের মতো হ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 অব্রাহামের কাছে একটি প্রতিশ্রুতি দিয়েছিলেন আর ঈশ্বর থেকে মহান কেউ নেই৷ তাই তাঁর থেকে মহ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ব্যক্তির নামে শপথ করতে না পারাতে তিনি নিজের নামে শপথ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নরায় সেই পুরানো শিক্ষামালার দিকে আর আমাদের ফিরে যাওয়া ঠিক নয়৷ মন্দ বিষয় থেকে সরে আসা, ঈশ্ব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িনি বললেন, ‘আমি অবশ্যই তোমাকে আশীর্বাদ করব ও তোমার বংশ অগনিত ক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ই প্রতিশ্রুতির বিষয়ে অব্রাহাম ধৈর্য্য ধরে অপেক্ষা করলেন, পরে ঈশ্বর যা প্রতিশ্রুতি দিয়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তিনি লাভ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াধারণ মানুষ যখন তার থেকে মহান কোন ব্যক্তির নাম নিয়ে শপথ করে, সে তার প্রতিশ্রুতি পালন করবে কি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বিষয়ে এই শপথের দ্বারা সব সংশয়ের অবসান হয়, সব তর্কের নিষ্পত্তি হয়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 য়ে প্রতিজ্ঞা করেছিলেন সেই প্রতিজ্ঞার উত্তরাধিকারীদের তিনি শপথের মাধ্যমে আরও নিশ্চয়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বলতে চাইলেন য়ে তাঁর সেই প্রতিজ্ঞা অপরিবর্ত্তনী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ঈশ্বরের প্রতিশ্রুতি ও শপথ কখনও বদলায় না৷ ঈশ্বর মিথ্যা কথা বলেন না ও শপথ করার সময়ে ছল কর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তএব আমরা যাঁরা নিরাপত্তার জন্যে ঈশ্বরের কাছে ছুটে যাই, তাদের পক্ষে এই বিষয়গুলি বড় সান্ত্বনার৷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ষয় দুটি ঈশ্বরের প্রদত্ত আশাতে জীবন অতিবাহিত করার জন্য আমাদের সান্ত্বনা ও শক্তি য়োগ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করা এইসব করে আমরা খ্রীষ্টেতে জীবন শুরু করেছ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াদের জীবন সম্পর্কে আমাদের য়ে প্রত্যাশা আছে তা নোঙরের মত দৃঢ় ও অটল৷ তা পর্দার আড়া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গীয় মন্দিরের পবিত্র স্থানে আমাদের প্রবেশ কর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ীশু, যিনি মল্কীষেদকের রীতি অনুযাযী চিরকালের জন্য মহাযাজক হলেন, তিনি আমাদের হয়ে সেখানে প্রব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 এবং আমাদের জন্য পথ খুলে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সময় বিভিন্ন রকম বাপ্তিস্ম ও হস্তার্পণের বিষয়ে আমাদের শিক্ষা দেওয়া হয়েছিল৷ মৃত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নরুত্থানের বিষয়ে শিক্ষা ও অনন্ত বিচার সম্বন্ধেও শিক্ষা দেওয়া হয়েছিল; কিন্তু এখন আমাদের আর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গিয়ে যাওয়া ও উন্নত শিক্ষা গ্রহণ করা দরক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ঈশ্বর যদি চান তবে আমরা এই কাজ 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াঁরা একবার অন্তরে সত্যের আলো পেয়েছে, স্বর্গীয় দানের আস্বাদ পেয়েছে ও পবিত্র আত্মার অংশী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2026-07-31T16:35:24Z</dcterms:created>
  <dcterms:modified xsi:type="dcterms:W3CDTF">2026-07-31T16:35:24Z</dcterms:modified>
  <dc:title>எபிரெயர்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