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presProps" Target="presProps.xml"/>
  <Relationship Id="rId40" Type="http://schemas.openxmlformats.org/officeDocument/2006/relationships/viewProps" Target="viewProps.xml"/>
  <Relationship Id="rId4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் அசதியாயிராமல், வாக்குத்தத்தமான ஆசீர்வாதங்களை விசுவாசத்தினாலும் நீடிய பொறுமையினாலும் சுதந்தரித்துக்கொள்ளுகிறவர்களைப் பின்பற்றுகிறவர்களுமாயிருந்த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் அசதியாயிராமல், வாக்குத்தத்தமான ஆசீர்வாதங்களை விசுவாசத்தினாலும் நீடிய பொறுமையினாலும் சுதந்தரித்துக்கொள்ளுகிறவர்களைப் பின்பற்றுகிறவர்களுமாயிருந்த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ங்களுக்கு நம்பிக்கையின் பூரண நிச்சயமுண்டாகும்படி நீங்கள் யாவரும் முடிவுபரியந்தம் அப்படியே ஜாக்கிரதையைக் காண்பிக்கவேண்டுமென்று ஆசையாயிருக்கிறோ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ங்களுக்கு நம்பிக்கையின் பூரண நிச்சயமுண்டாகும்படி நீங்கள் யாவரும் முடிவுபரியந்தம் அப்படியே ஜாக்கிரதையைக் காண்பிக்கவேண்டுமென்று ஆசையாயிருக்கிறோ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பிரகாமுக்கு தேவன் வாக்குத்தத்தம்பண்ணினபோது, ஆணையிடும்படி தம்மிலும் பெரியவர் ஒருவருமில்லாதபடியினாலே தமது பேரிலே தானே ஆணையிட்டு: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ிச்சயமாக நான் உன்னை ஆசீர்வதிக்கவே ஆசீர்வதித்து, உன்னைப்பெருகவே பெருகப்பண்ணுவேன் என்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தப்படியே, அவன் பொறுமையாய்க் காத்திருந்து, வாக்குத்தத்தம்பண்ணப்பட்டதைப் பெற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னுஷர் தங்களிலும் பெரியவர்பேரில் ஆணையிடுவார்கள்; உறுதிபண்ணும்படிக்கு ஆணையிடுதலே சகல விவாதத்திற்கும் முடிவ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னுஷர் தங்களிலும் பெரியவர்பேரில் ஆணையிடுவார்கள்; உறுதிபண்ணும்படிக்கு ஆணையிடுதலே சகல விவாதத்திற்கும் முடிவ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்தப்படி, தேவனும் வாக்குத்தத்தம் பண்ணப்பட்டவைகளைச் சுதந்தரித்துக்கொள்ளுகிறவர்களுக்குத் தமது ஆலோசனையின் மாறாத நிச்சயத்தைப் பரிபூரணமாய்க் காண்பிக்கும்படி சித்தமுள்ளவராய், ஓர் ஆணையினாலே அதை ஸ்திரப்படுத்தின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ப்படியெனில், தன்மேல் அடிக்கடி பெய்கிற மழையைக் குடித்து, தன்னிடத்தில் பயிரிடுகிறவர்களுக்கேற்ற பயிரை முளைப்பிக்கும் நிலமானது தேவனால் ஆசீர்வாதம் பெற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்தப்படி, தேவனும் வாக்குத்தத்தம் பண்ணப்பட்டவைகளைச் சுதந்தரித்துக்கொள்ளுகிறவர்களுக்குத் தமது ஆலோசனையின் மாறாத நிச்சயத்தைப் பரிபூரணமாய்க் காண்பிக்கும்படி சித்தமுள்ளவராய், ஓர் ஆணையினாலே அதை ஸ்திரப்படுத்தின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மக்கு முன் வைக்கப்பட்ட நம்பிக்கையைப் பற்றிக்கொள்ளும்படி அடைக்கலமாய் ஓடிவந்த நமக்கு இரண்டு மாறாத விசேஷங்களினால் நிறைந்த ஆறுதலுண்டாகும்படிக்கு எவ்வளவேனும் பொய்யுரையாத தேவன் அப்படிச் செய்த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மக்கு முன் வைக்கப்பட்ட நம்பிக்கையைப் பற்றிக்கொள்ளும்படி அடைக்கலமாய் ஓடிவந்த நமக்கு இரண்டு மாறாத விசேஷங்களினால் நிறைந்த ஆறுதலுண்டாகும்படிக்கு எவ்வளவேனும் பொய்யுரையாத தேவன் அப்படிச் செய்த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ந்த நம்பிக்கை நமக்கு நிலையும் உறுதியும் திரைக்குள்ளாகப் போகிறதுமான ஆத்தும நங்கூரமாயிருக்கிற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ந்த நம்பிக்கை நமக்கு நிலையும் உறுதியும் திரைக்குள்ளாகப் போகிறதுமான ஆத்தும நங்கூரமாயிருக்கிற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மக்கு முன்னோடினவராகிய இயேசு மெல்கிசேதேக்கின் முறைமையின்படி நித்திய பிரதான ஆசாரியராய் நமக்காக அந்தத் திரைக்குள் பிரவேசித்திருக்கி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மக்கு முன்னோடினவராகிய இயேசு மெல்கிசேதேக்கின் முறைமையின்படி நித்திய பிரதான ஆசாரியராய் நமக்காக அந்தத் திரைக்குள் பிரவேசித்திருக்கி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கையால், கிறிஸ்துவைப்பற்றிச் சொல்லிய மூல உபதேச வசனங்களை நாம் விட்டு, செத்த கிரியைகளுக்கு நீங்கலாகும் மனந்திரும்புதல், தேவன்பேரில் வைக்கும் விசுவாசம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கையால், கிறிஸ்துவைப்பற்றிச் சொல்லிய மூல உபதேச வசனங்களை நாம் விட்டு, செத்த கிரியைகளுக்கு நீங்கலாகும் மனந்திரும்புதல், தேவன்பேரில் வைக்கும் விசுவாசம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ஸ்நானங்களுக்கடுத்த உபதேசம், கைகளை வைக்குதல், மரித்தோரின் உயிர்த்தெழுதல், நியாயத்தீர்ப்பு என்பவைகளாகிய அஸ்திபாரத்தை மறுபடியும் போடாமல், பூரணராகும்படி கடந்துபோவோமாக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ப்படியெனில், தன்மேல் அடிக்கடி பெய்கிற மழையைக் குடித்து, தன்னிடத்தில் பயிரிடுகிறவர்களுக்கேற்ற பயிரை முளைப்பிக்கும் நிலமானது தேவனால் ஆசீர்வாதம் பெற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ஸ்நானங்களுக்கடுத்த உபதேசம், கைகளை வைக்குதல், மரித்தோரின் உயிர்த்தெழுதல், நியாயத்தீர்ப்பு என்பவைகளாகிய அஸ்திபாரத்தை மறுபடியும் போடாமல், பூரணராகும்படி கடந்துபோவோமாக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னுக்குச் சித்தமானால் இப்படியேசெய்வோ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னெனில், ஒருதரம் பிரகாசிப்பிக்கப்பட்டும், பரமஈவை ருசிபார்த்தும், பரிசுத்த ஆவியைப் பெற்றும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னெனில், ஒருதரம் பிரகாசிப்பிக்கப்பட்டும், பரமஈவை ருசிபார்த்தும், பரிசுத்த ஆவியைப் பெற்றும்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வனுடைய நல்வார்த்தையையும் இனிவரும் உலகத்தின் பெலன்களையும் ருசிபார்த்தும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றுதலித்துப்போனவர்கள், தேவனுடைய குமாரனைத் தாங்களே மறுபடியும் சிலுவையில் அறைந்து அவமானப்படுத்துகிறபடியால், மனந்திரும்புகிறதற்கேதுவாய் அவர்களை மறுபடியும் புதுப்பிக்கிறது கூடாதகாரிய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றுதலித்துப்போனவர்கள், தேவனுடைய குமாரனைத் தாங்களே மறுபடியும் சிலுவையில் அறைந்து அவமானப்படுத்துகிறபடியால், மனந்திரும்புகிறதற்கேதுவாய் அவர்களை மறுபடியும் புதுப்பிக்கிறது கூடாதகாரிய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ுள்செடிகளையும் முள்பூண்டுகளையும் முளைப்பிக்கிற நிலமோ தகாததாயும் சபிக்கப்படுகிறதற்கேற்றதாயுமிருக்கிறது; சுட்டெரிக்கப்படுவதே அதின் முடிவ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ுள்செடிகளையும் முள்பூண்டுகளையும் முளைப்பிக்கிற நிலமோ தகாததாயும் சபிக்கப்படுகிறதற்கேற்றதாயுமிருக்கிறது; சுட்டெரிக்கப்படுவதே அதின் முடிவ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ரியமானவர்களே, நாங்கள் இப்படிச் சொன்னாலும் நன்மையானவைகளும், இரட்சிப்புக்குரியவைகளுமான, காரியங்கள் உங்களிடத்தில் உண்டாயிருக்கிறதென்று நம்பியிருக்கிறோ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ரியமானவர்களே, நாங்கள் இப்படிச் சொன்னாலும் நன்மையானவைகளும், இரட்சிப்புக்குரியவைகளுமான, காரியங்கள் உங்களிடத்தில் உண்டாயிருக்கிறதென்று நம்பியிருக்கிறோ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ஏனென்றால், உங்கள் கிரியையையும், நீங்கள் பரிசுத்தவான்களுக்கு ஊழியஞ்செய்ததினாலும் செய்து வருகிறதினாலும் தமது நாமத்திற்குக் காண்பித்த அன்புள்ள பிரயாசத்தையும் மறந்துவிடுகிறதற்கு தேவன் அநீதியுள்ளவரல்லவே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ஏனென்றால், உங்கள் கிரியையையும், நீங்கள் பரிசுத்தவான்களுக்கு ஊழியஞ்செய்ததினாலும் செய்து வருகிறதினாலும் தமது நாமத்திற்குக் காண்பித்த அன்புள்ள பிரயாசத்தையும் மறந்துவிடுகிறதற்கு தேவன் அநீதியுள்ளவரல்லவ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28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we desire that every one of you do show the same diligence to the full assurance of hop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 en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at all of you be not slothful, but followers of them who through faith and patience inher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romi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For when God made promise to Abraham, because he could swear by no greater, he swore by himself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Saying, Surely blessing I will bless you, and multiplying I will multiply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so, after he had patiently endured, he obtained the promi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or men verily swear by the greater: and an oath for confirmation is to them an end of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Wherein God, willing more abundantly to show unto the heirs of promise the immutability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For the earth which drinks in the rain that comes often upon it, and brings forth herbs meet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unsel, confirmed it by an oat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at by two immutable things, in which it was impossible for God to lie, we might have a stro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solation, who have fled for refuge to lay hold upon the hope set before u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Which hope we have as an anchor of the soul, both sure and steadfast, and which enters into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in the vei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Where the forerunner is for us entered, even Jesus, made an high priest for ever after the ord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Melchisedec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refore leaving the principles of the doctrine of Christ, let us go on unto perfection;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ying again the foundation of repentance from dead works, and of faith toward Go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Of the doctrine of baptisms, and of laying on of hands, and of resurrection of the dead, 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by whom it is dressed, receives blessing from Go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ternal judg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is will we do, if God perm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it is impossible for those who were once enlightened, and have tasted of the heavenly gif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were made partakers of the Holy Spiri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have tasted the good word of God, and the powers of the world to com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f they shall fall away, to renew them again unto repentance; seeing they crucify to themselv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on of God afresh, and put him to an open sh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that which bears thorns and briers is rejected, and is nigh unto cursing; whose end is to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ut, beloved, we are persuaded better things of you, and things that accompany salvation, thoug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thus spea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For God is not unrighteous to forget your work and labour of love, which all of you have show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ward his name, in that all of you have ministered to the saints, and do minis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2026-06-03T11:35:57Z</dcterms:created>
  <dcterms:modified xsi:type="dcterms:W3CDTF">2026-06-03T11:35:57Z</dcterms:modified>
  <dc:title>எபிரெயர்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