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ூதல ஆசீர்வாதத்தால் பூரணமாகவே  	ஆதரித்தாளும் கர்த்தரே ஆசீர்வதித்திடும்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திரளாக இவர் சந்ததியார்  	வந்து துதித்தெம்மை என்றும் பிரஸ்தாபிக்க     	ஆ தேவ கிருபை தீர்மானம்  	ஆம் போல் அருளுமேன் --- வீசீரோ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ஞான விவாகம் எப்பொழுதும் ஞாபமாகவே  	வான மணாளன் வாஞ்சித்து வாழ்க மனையாளை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ாகவே தூய தன்மையைதை  	ஆடையாய் நீர் ஈயத்தரித்து     	சேனையோடே நீர் வரையில்  	 சேர்ந்து நீர் சுகிக்கவே --- வீசீரோ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சீர்வதியும் கர்த்தரே ஆனந்த மிகவே  	நேசா உதியும் சுத்தரே நித்தம் மகிழவே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சீரோ வானஜோதி கதிரிங்கே  	மேசியா எம் மணவாழனே     	ஆசாரியரும் வான் ராஜனும்  	ஆசீர்வதித்திடும்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ம் மணவீட்டில் வாரீரோ, ஏசு ராயரே  	உம் மணம் வீசச் செய்யீரோ, ஓங்கும் நேசமதால்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ணமக்கள் மீதிறங்கிடவே  	இவ்விரு பேரையுங் காக்கவே     	விண் மக்களாக நடக்கவே  	வேந்தா நடத்துமே --- வீசீரோ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ம் மணமக்களோடென்றும் என்றென்றும் தங்கிடும்  	உம்மையே கண்டும் பின்சென்றும் ஓங்கச் செய்தருளும்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ையே மோட்சமாக்கும் வல்லவரே  	இன்பத்தோடென் பாக்கி சூட்சமே     	உம்மிலே தங்கித்தரிக்க  	ஊக்கமருளுமே --- வீசீரோ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ஒற்றுமையாக்கும் இவரை ஊடாக நீர் நின்றே  	பற்றோடும் மீது சாய்ந்துமே பாரில் வசிக்கவே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பெற்றோங்கும் இவர் நெஞ்சத்திலே  	வீற்றாளும் நீர் ஏசு ராஜனாம்,     	உற்றவான் ராயர் சேயர்க்கே  	ஒப்பாய் ஒழுகவே --- வீசீரோ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2026-09-16T16:04:54Z</dcterms:created>
  <dcterms:modified xsi:type="dcterms:W3CDTF">2026-09-16T16:04:54Z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