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மத்தில் என்ற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த்த வலியவனை வல்லமையுண்ட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ப்போம் வல்ல நாம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ந்தே பாடிடுவோ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ோய்கள் நீக்கிட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வ பாஷைகள் பேசிட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ப்பங்களை எடுக்க சக்தி ஈந்துத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ர்கள் போற்றிப் புக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நாமமத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ாவுக்கேதுவான கொ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வின் நாமம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ஞ்சைப் பருக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தப்படுத்தாதே காக்க வல்ல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் ஈந்த தைலமென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ஊற்றுண்டத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 இருள்தனை போ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 நாமமத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இறங்கினாரே தேவனின் அன்ப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வே நேசரி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க்குகந்தவர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யாமே இன்பம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கும் ஆறுத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மம் அதிசயமே தேவதாசரின் புகல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ிலந்தனிலே யாவரும் வணங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் இயேசுவின் நாமம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ுடன் புகழ்வோ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ளிப்பேன் யா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2026-09-08T14:52:20Z</dcterms:created>
  <dcterms:modified xsi:type="dcterms:W3CDTF">2026-09-08T14:52:20Z</dcterms:modified>
  <dc:title>துதிப் பாடல்கள் : 434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