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ார வாசலாலே பிரவேசிக்க
வந்து நிற்கிறோம்
தெய்வ வீட்டின் நன்மைகளாலே
நிரம்பிட வந்திருக்கி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வந்தோம்
அன்பு கூற வந்தோம்
யெகோவா தேவனையே
துதித்திட வந்தோம்
தொழுதிட வந்தோம்
தூயவர் இயேசுவ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லயம் செல்லுவதே
அது மகிழ்ச்சியை தந்திடுதே
என் சபையுடனே உம்மை துதித்திடவே
கிருபையும் கிடைத்திட்டதே - ஆராதி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ிகளை செலுத்திடவே 
ஜீவ பலியாக மாறிடவே
மறுரூபத்தின் இருதயத்தை தந்தீரே
ஸ்தோத்திரம் ஸ்தோத்திரமே - ஆராதி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ன்மையை செய்தவர்க்கே
நாங்கள் நன்றி செலுத்துவோமே
எம் காணிக்கையை உம் கரங்களிலே
உற்சாகமாய் விதைக்கிறோமே - ஆராதி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திகன மகிமையுமே
முழு மனதோடு செலுத்துவோமே
சம்பூரண ஆசிர்வாதங்களால்
திருப்தியாய் அனுப்பிடுமே - ஆராதி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2026-07-30T13:49:20Z</dcterms:created>
  <dcterms:modified xsi:type="dcterms:W3CDTF">2026-07-30T13:49:20Z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