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presProps" Target="presProps.xml"/>
  <Relationship Id="rId84" Type="http://schemas.openxmlformats.org/officeDocument/2006/relationships/viewProps" Target="viewProps.xml"/>
  <Relationship Id="rId8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ுபோல, மனைவியானவளுக்கும் கன்னிகைக்கும் வித்தியாசமுண்டு. விவாகமில்லாதவள் சரீரத்திலும் ஆத்துமாவிலும் பரிசுத்தமாயிருக்கும்படி கர்த்தருக்குரியவைகளுக்காகக் கவலைப்படுகிறாள்; விவாகம்பண்ணினவள் தன் புருஷனுக்கு எப்படிப் பிரியமாயிருக்கலாமென்று, உலகத்திற்குரியவைளுக்காகக் கவலைப்படுகிறா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ுபோல, மனைவியானவளுக்கும் கன்னிகைக்கும் வித்தியாசமுண்டு. விவாகமில்லாதவள் சரீரத்திலும் ஆத்துமாவிலும் பரிசுத்தமாயிருக்கும்படி கர்த்தருக்குரியவைகளுக்காகக் கவலைப்படுகிறாள்; விவாகம்பண்ணினவள் தன் புருஷனுக்கு எப்படிப் பிரியமாயிருக்கலாமென்று, உலகத்திற்குரியவைளுக்காகக் கவலைப்படுகிறா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ுபோல, மனைவியானவளுக்கும் கன்னிகைக்கும் வித்தியாசமுண்டு. விவாகமில்லாதவள் சரீரத்திலும் ஆத்துமாவிலும் பரிசுத்தமாயிருக்கும்படி கர்த்தருக்குரியவைகளுக்காகக் கவலைப்படுகிறாள்; விவாகம்பண்ணினவள் தன் புருஷனுக்கு எப்படிப் பிரியமாயிருக்கலாமென்று, உலகத்திற்குரியவைளுக்காகக் கவலைப்படுகிறா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பவாசத்திற்கும் ஜெபத்திற்கும் தடையிராதபடிக்கு இருவரும் சிலகாலம் பிரிந்திருக்கவேண்டுமென்று சம்மதித்தாலன்றி, ஒருவரைவிட்டு ஒருவர் பிரியாதிருங்கள்; உங்களுக்கு விரதத்துவம் இல்லாமையால் சாத்தான் உங்களைத் தூண்டிவிடாதபடிக்கு, மறுபடியும் கூடி வாழுங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பவாசத்திற்கும் ஜெபத்திற்கும் தடையிராதபடிக்கு இருவரும் சிலகாலம் பிரிந்திருக்கவேண்டுமென்று சம்மதித்தாலன்றி, ஒருவரைவிட்டு ஒருவர் பிரியாதிருங்கள்; உங்களுக்கு விரதத்துவம் இல்லாமையால் சாத்தான் உங்களைத் தூண்டிவிடாதபடிக்கு, மறுபடியும் கூடி வாழுங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பவாசத்திற்கும் ஜெபத்திற்கும் தடையிராதபடிக்கு இருவரும் சிலகாலம் பிரிந்திருக்கவேண்டுமென்று சம்மதித்தாலன்றி, ஒருவரைவிட்டு ஒருவர் பிரியாதிருங்கள்; உங்களுக்கு விரதத்துவம் இல்லாமையால் சாத்தான் உங்களைத் தூண்டிவிடாதபடிக்கு, மறுபடியும் கூடி வாழுங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தை நான் உங்களைக் கண்ணியில் அகப்படுத்தவேண்டுமென்று சொல்லாமல், உங்களுக்குத் தகுதியாயிருக்குமென்றும், நீங்கள் கவலையில்லாமல் கர்த்தரைப் பற்றிக்கொண்டிருக்கவேண்டுமென்றும், உங்கள் சுயபிரயோஜனத்துக்காகவே சொல்லுகிற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தை நான் உங்களைக் கண்ணியில் அகப்படுத்தவேண்டுமென்று சொல்லாமல், உங்களுக்குத் தகுதியாயிருக்குமென்றும், நீங்கள் கவலையில்லாமல் கர்த்தரைப் பற்றிக்கொண்டிருக்கவேண்டுமென்றும், உங்கள் சுயபிரயோஜனத்துக்காகவே சொல்லுகிற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தை நான் உங்களைக் கண்ணியில் அகப்படுத்தவேண்டுமென்று சொல்லாமல், உங்களுக்குத் தகுதியாயிருக்குமென்றும், நீங்கள் கவலையில்லாமல் கர்த்தரைப் பற்றிக்கொண்டிருக்கவேண்டுமென்றும், உங்கள் சுயபிரயோஜனத்துக்காகவே சொல்லு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ை நான் கட்டளையாகச் சொல்லாமல், யோசனையாகச் சொல்ல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ங்கள் எனக்கு எழுதின காரியங்களைக்குறித்து நான் எழுதுகிறதென்னவென்றால், ஸ்திரீயைத் தொடாமலிருக்கிறது மனுஷனுக்கு நல்ல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ல்லா மனுஷரும் என்னைப்போலவே இருக்க விரும்புகிறேன். ஆகிலும் அவனவனுக்கு தேவனால் அருளப்பட்ட அவனவனுக்குரிய வரமுண்டு; அது ஒருவனுக்கு ஒருவிதமாயும், மற்றொருவனுக்கு வேறுவிதமாயும் இருக்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ல்லா மனுஷரும் என்னைப்போலவே இருக்க விரும்புகிறேன். ஆகிலும் அவனவனுக்கு தேவனால் அருளப்பட்ட அவனவனுக்குரிய வரமுண்டு; அது ஒருவனுக்கு ஒருவிதமாயும், மற்றொருவனுக்கு வேறுவிதமாயும் இருக்கி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கிலும் ஒருவன் தன் புத்திரியின் கன்னிகைப்பருவம் கடந்துபோனதினாலே, அவள் விவாகம் பண்ணாமலிருப்பது அவளுக்குத் தகுதியல்லவென்றும், அவள் விவாகம்பண்ணுவது அவசியமென்றும் நினைத்தால், அவன் தன் மனதின்படி செய்யக்கடவன்; அது பாவமல்ல, விவாகம்பண்ணட்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கிலும் ஒருவன் தன் புத்திரியின் கன்னிகைப்பருவம் கடந்துபோனதினாலே, அவள் விவாகம் பண்ணாமலிருப்பது அவளுக்குத் தகுதியல்லவென்றும், அவள் விவாகம்பண்ணுவது அவசியமென்றும் நினைத்தால், அவன் தன் மனதின்படி செய்யக்கடவன்; அது பாவமல்ல, விவாகம்பண்ணட்ட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கிலும் ஒருவன் தன் புத்திரியின் கன்னிகைப்பருவம் கடந்துபோனதினாலே, அவள் விவாகம் பண்ணாமலிருப்பது அவளுக்குத் தகுதியல்லவென்றும், அவள் விவாகம்பண்ணுவது அவசியமென்றும் நினைத்தால், அவன் தன் மனதின்படி செய்யக்கடவன்; அது பாவமல்ல, விவாகம்பண்ணட்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ஆயினும் அதற்கு அவசியத்தைக்காணாமல், தன் இருதயத்திலே உறுதியுள்ளவனாயும், சுயசித்தத்தின்படி செய்ய அதிகாரமுள்ளவனாயுமிருந்து, தன் புத்திரியின் கன்னிப்பருவத்தைக் காக்கவேண்டுமென்று தன் இருதயத்தில் தீர்மானிக்கிறவன் நன்மைசெய்கி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ஆயினும் அதற்கு அவசியத்தைக்காணாமல், தன் இருதயத்திலே உறுதியுள்ளவனாயும், சுயசித்தத்தின்படி செய்ய அதிகாரமுள்ளவனாயுமிருந்து, தன் புத்திரியின் கன்னிப்பருவத்தைக் காக்கவேண்டுமென்று தன் இருதயத்தில் தீர்மானிக்கிறவன் நன்மைசெய்கி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இப்படியிருக்க, அவளை விவாகம்பணணிக் கொடுக்கிறவனும் நன்மைசெய்கிறான்; கொடாமலிருக்கிறவனும் அதிக நன்மைசெய்கி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மனைவியானவள் தன் புருஷன் உயிரோடிருக்குங்காலமளவும் பிரமாணத்தினால் கட்டப்பட்டிருக்கிறாள்; தன் புருஷன் மரித்தபின்பு தனக்கு இஷ்டமானவனாயும் கர்த்தருக்குட்பட்டவனாயுமிருக்கிற எவனையாகிலும் விவாகம்பண்ணிக்கொள்ள விடுதலையாயிருக்கிறா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மனைவியானவள் தன் புருஷன் உயிரோடிருக்குங்காலமளவும் பிரமாணத்தினால் கட்டப்பட்டிருக்கிறாள்; தன் புருஷன் மரித்தபின்பு தனக்கு இஷ்டமானவனாயும் கர்த்தருக்குட்பட்டவனாயுமிருக்கிற எவனையாகிலும் விவாகம்பண்ணிக்கொள்ள விடுதலையாயிருக்கிறா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ிலும் வேசித்தனம் இராதபடிக்கு அவனவன் தன் சொந்த மனைவியையும், அவனவன் தன் சொந்தப் புருஷனையும் உடையவர்களாயிருக்கவேண்ட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ஆகிலும் என்னுடைய அபிப்பிராயத்தின்படி அவள் அப்படியே இருந்துவிட்டால் பாக்கியவதியாயிருப்பாள். என்னிடத்திலும் தேவனுடைய ஆவி உண்டென்று எண்ணுகி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ஆகிலும் என்னுடைய அபிப்பிராயத்தின்படி அவள் அப்படியே இருந்துவிட்டால் பாக்கியவதியாயிருப்பாள். என்னிடத்திலும் தேவனுடைய ஆவி உண்டென்று எண்ணுகிற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ரமில்லாதவர்களையும், கைம்பெண்களையும்குறித்து நான் சொல்லுகிறது என்னவென்றால், அவர்கள் என்னைப்போல இருந்துவிட்டால் அவர்களுக்கு நலமாயிருக்க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ரமில்லாதவர்களையும், கைம்பெண்களையும்குறித்து நான் சொல்லுகிறது என்னவென்றால், அவர்கள் என்னைப்போல இருந்துவிட்டால் அவர்களுக்கு நலமாயிருக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ிலும் அவர்கள் விரத்தராயிருக்கக்கூடாதிருந்தால் விவாகம்பண்ணக்கடவர்கள்; வேகிறதைப்பார்க்கிலும் விவாகம்பண்ணுகிறது நல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ிலும் அவர்கள் விரத்தராயிருக்கக்கூடாதிருந்தால் விவாகம்பண்ணக்கடவர்கள்; வேகிறதைப்பார்க்கிலும் விவாகம்பண்ணுகிறது நல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ிவாகம்பண்ணிக்கொண்டவர்களுக்கு நானல்ல, கர்த்தரே கட்டளையிடுகிறதாவது: மனைவியானவள் தன் புருஷனை விட்டுப் பிரிந்துபோகக்கூடா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ிவாகம்பண்ணிக்கொண்டவர்களுக்கு நானல்ல, கர்த்தரே கட்டளையிடுகிறதாவது: மனைவியானவள் தன் புருஷனை விட்டுப் பிரிந்துபோகக்கூடா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ரிந்துபோனால் அவள் விவாகமில்லாதிருக்கக்கடவள், அல்லது புருஷனோடே ஒப்புரவாகக்கடவள்; புருஷனும் தன் மனைவியைத் தள்ளிவிடக்கூடா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ரிந்துபோனால் அவள் விவாகமில்லாதிருக்கக்கடவள், அல்லது புருஷனோடே ஒப்புரவாகக்கடவள்; புருஷனும் தன் மனைவியைத் தள்ளிவிடக்கூடா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ிலும் வேசித்தனம் இராதபடிக்கு அவனவன் தன் சொந்த மனைவியையும், அவனவன் தன் சொந்தப் புருஷனையும் உடையவர்களாயிருக்கவேண்ட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ற்றவர்களைக்குறித்துக் கர்த்தர் அல்ல, நானே சொல்லுகிறதாவது: சகோதரனொருவனுடைய மனைவி அவிசுவாசியாயிருந்தும், அவனுடனே வாசமாயிருக்க அவளுக்குச் சம்மதமிருந்தால், அவன் அவளைத் தள்ளிவிடாதிருக்கக்கடவ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ற்றவர்களைக்குறித்துக் கர்த்தர் அல்ல, நானே சொல்லுகிறதாவது: சகோதரனொருவனுடைய மனைவி அவிசுவாசியாயிருந்தும், அவனுடனே வாசமாயிருக்க அவளுக்குச் சம்மதமிருந்தால், அவன் அவளைத் தள்ளிவிடாதிருக்கக்கடவ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ஒரு ஸ்திரீயினுடைய புருஷன் அவிசுவாசியாயிருந்தும், அவளுடனே வாசமாயிருக்க அவனுக்குச் சம்மதமிருந்தால், அவள் அவனைத் தள்ளிவிடாதிருக்கக்கடவ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ஒரு ஸ்திரீயினுடைய புருஷன் அவிசுவாசியாயிருந்தும், அவளுடனே வாசமாயிருக்க அவனுக்குச் சம்மதமிருந்தால், அவள் அவனைத் தள்ளிவிடாதிருக்கக்கடவ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னத்தினாலெனில், அவிசுவாசியான புருஷன் தன் மனைவியால் பரிசுத்தமாக்கப்படுகிறான்; அவிசுவாசியான மனைவியும் தன் புருஷனால் பரிசுத்தமாக்கப்படுகிறாள். இல்லாவிட்டால் உங்கள் பிள்ளைகள் அசுத்தமாயிருக்குமே; இப்பொழுதோ அவைகள் பரிசுத்தமாயிருக்கின்றன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னத்தினாலெனில், அவிசுவாசியான புருஷன் தன் மனைவியால் பரிசுத்தமாக்கப்படுகிறான்; அவிசுவாசியான மனைவியும் தன் புருஷனால் பரிசுத்தமாக்கப்படுகிறாள். இல்லாவிட்டால் உங்கள் பிள்ளைகள் அசுத்தமாயிருக்குமே; இப்பொழுதோ அவைகள் பரிசுத்தமாயிருக்கின்றன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ிலும், அவிசுவாசி பிரிந்துபோனால் பிரிந்துபோகட்டும், இப்படிப்பட்ட விஷயத்தில், சகோதரனாவது சகோதரியாவது அடிமைப்பட்டவர்களல்ல. சமாதானமாயிருக்கும்படிக்கே தேவன் நம்மை அழைத்திருக்கி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ிலும், அவிசுவாசி பிரிந்துபோனால் பிரிந்துபோகட்டும், இப்படிப்பட்ட விஷயத்தில், சகோதரனாவது சகோதரியாவது அடிமைப்பட்டவர்களல்ல. சமாதானமாயிருக்கும்படிக்கே தேவன் நம்மை அழைத்திருக்கிற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னைவியானவளே, நீ உன் புருஷனை இரட்சிப்பாயோ அல்லவோ உனக்கு எப்படித் தெரியும்? புருஷனே, நீ உன் மனைவியை இரட்சிப்பாயோ அல்லவோ உனக்கு எப்படித் தெரியும்?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னைவியானவளே, நீ உன் புருஷனை இரட்சிப்பாயோ அல்லவோ உனக்கு எப்படித் தெரியும்? புருஷனே, நீ உன் மனைவியை இரட்சிப்பாயோ அல்லவோ உனக்கு எப்படித் தெரியும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ுருஷன் தன் மனைவிக்குச் செய்யவேண்டிய கடமையைச் செய்யக்கடவன்; அப்படியே மனைவியும் தன் புருஷனுக்குச் செய்யக்கடவ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் அவனவனுக்குப் பகிர்ந்ததெப்படியோ, கர்த்தர் அவனவனை அழைத்ததெப்படியோ, அப்படியே அவனவன் நடக்கக்கடவன். எல்லாச் சபைகளிலேயும் இப்படியே திட்டம்பண்ணுகிற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் அவனவனுக்குப் பகிர்ந்ததெப்படியோ, கர்த்தர் அவனவனை அழைத்ததெப்படியோ, அப்படியே அவனவன் நடக்கக்கடவன். எல்லாச் சபைகளிலேயும் இப்படியே திட்டம்பண்ணுகிறே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வன் விருத்தசேதனம் பெற்றவனாய் அழைக்கப்பட்டிருந்தால், விருத்தசேதனமில்லாதவனாயிருக்க வகைதேடானாக; ஒருவன் விருத்தசேதனமில்லாதவனாய் அழைக்கப்பட்டிருந்தால், விருத்தசேதனம்பெறாதிருப்பானாக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வன் விருத்தசேதனம் பெற்றவனாய் அழைக்கப்பட்டிருந்தால், விருத்தசேதனமில்லாதவனாயிருக்க வகைதேடானாக; ஒருவன் விருத்தசேதனமில்லாதவனாய் அழைக்கப்பட்டிருந்தால், விருத்தசேதனம்பெறாதிருப்பானாக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ிருத்தசேதனமும் ஒன்றுமில்லை, விருத்தசேதனமில்லாமையும் ஒன்றுமில்லை; தேவனுடைய கற்பனைகளைக் கைக்கொள்ளுகிறதே காரிய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வன் தான் அழைக்கப்பட்ட நிலைமையிலே நிலைத்திருக்கக்கடவ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டிமையாய் நீ அழைக்கப்பட்டிருந்தால், கவலைப்படாதே; நீ சுயாதீனனாகக்கூடுமானால் அதை நலமென்று அநுசரித்துக்கொ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டிமையாய் நீ அழைக்கப்பட்டிருந்தால், கவலைப்படாதே; நீ சுயாதீனனாகக்கூடுமானால் அதை நலமென்று அநுசரித்துக்கொ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ுக்குள் அழைக்கப்பட்ட அடிமையானவன் கர்த்தருடைய சுயாதீனனாயிருக்கிறான்; அப்படியே அழைக்கப்பட்ட சுயாதீனன் கிறிஸ்துவினுடைய அடிமையாயிருக்கிற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ுக்குள் அழைக்கப்பட்ட அடிமையானவன் கர்த்தருடைய சுயாதீனனாயிருக்கிறான்; அப்படியே அழைக்கப்பட்ட சுயாதீனன் கிறிஸ்துவினுடைய அடிமையாயிருக்கி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ுருஷன் தன் மனைவிக்குச் செய்யவேண்டிய கடமையைச் செய்யக்கடவன்; அப்படியே மனைவியும் தன் புருஷனுக்குச் செய்யக்கடவ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ங்கள் கிரயத்துக்குக் கொள்ளப்பட்டீர்கள்; மனுஷருக்கு அடிமைகளாகாதிருங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கோதரரே, அவனவன் தான் அழைக்கப்பட்ட நிலைமையிலே தேவனுக்கு முன்பாக நிலைத்திருக்கக்கடவ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கோதரரே, அவனவன் தான் அழைக்கப்பட்ட நிலைமையிலே தேவனுக்கு முன்பாக நிலைத்திருக்கக்கடவ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ன்றியும் கன்னிகைகளைக்குறித்து, கர்த்தரால் எனக்குக் கட்டளை இல்லை. ஆகிலும் நான் உண்மையுள்ளவனாயிருக்கிறதற்குக் கர்த்தரால் இரக்கம்பெற்று என் அபிப்பிராயத்தைத் தெரியப்படுத்துகிறே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ன்றியும் கன்னிகைகளைக்குறித்து, கர்த்தரால் எனக்குக் கட்டளை இல்லை. ஆகிலும் நான் உண்மையுள்ளவனாயிருக்கிறதற்குக் கர்த்தரால் இரக்கம்பெற்று என் அபிப்பிராயத்தைத் தெரியப்படுத்துகிறே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ன்றியும் கன்னிகைகளைக்குறித்து, கர்த்தரால் எனக்குக் கட்டளை இல்லை. ஆகிலும் நான் உண்மையுள்ளவனாயிருக்கிறதற்குக் கர்த்தரால் இரக்கம்பெற்று என் அபிப்பிராயத்தைத் தெரியப்படுத்துகிறே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ென்னவெனில் இப்பொழுது உண்டாயிருக்கிற துன்பத்தினிமித்தம் விவாகமில்லாமலிருக்கிறது மனுஷனுக்கு நலமாயிருக்குமென்று எண்ணுகிறே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மனைவியோடே கட்டப்பட்டிருந்தால், அவிழ்க்கப்பட வகைதேடாதே; நீ மனைவி இல்லாதவனாயிருந்தால் மனைவியைத் தேடாதே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மனைவியோடே கட்டப்பட்டிருந்தால், அவிழ்க்கப்பட வகைதேடாதே; நீ மனைவி இல்லாதவனாயிருந்தால் மனைவியைத் தேடாதே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விவாகம்பண்ணினாலும் பாவமல்ல, கன்னிகை விவாகம்பண்ணினாலும் பாவமல்ல. ஆகிலும் அப்படிப்பட்டவர்கள் சரீரத்திலே உபத்திரவப்படுவார்கள்; அதற்கு நீங்கள் தப்பவேண்டுமென்றிருக்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னைவியானவள் தன் சுயசரீரத்திற்கு அதிகாரியல்ல, புருஷனே அதற்கு அதிகாரி; அப்படியே புருஷனும் தன் சுயசரீரத்திற்கு அதிகாரியல்ல, மனைவியே அதற்கு அதிகாரி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விவாகம்பண்ணினாலும் பாவமல்ல, கன்னிகை விவாகம்பண்ணினாலும் பாவமல்ல. ஆகிலும் அப்படிப்பட்டவர்கள் சரீரத்திலே உபத்திரவப்படுவார்கள்; அதற்கு நீங்கள் தப்பவேண்டுமென்றிருக்கிறே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ேலும், சகோதரரே, நான் சொல்லுகிறதென்னவெனில், இனிவரும் காலம் குறுகினதானபடியால், மனைவிகளுள்ளவர்கள் மனைவிகளில்லாதவர்கள்போலவும்,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ேலும், சகோதரரே, நான் சொல்லுகிறதென்னவெனில், இனிவரும் காலம் குறுகினதானபடியால், மனைவிகளுள்ளவர்கள் மனைவிகளில்லாதவர்கள்போலவும்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ழுகிறவர்கள் அழாதவர்கள்போலவும், சந்தோஷப்படுகிறவர்கள் சந்தோஷப்படாதவர்கள்போலவும், கொள்ளுகிறவர்கள் கொள்ளாதவர்கள்போலவும்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ழுகிறவர்கள் அழாதவர்கள்போலவும், சந்தோஷப்படுகிறவர்கள் சந்தோஷப்படாதவர்கள்போலவும், கொள்ளுகிறவர்கள் கொள்ளாதவர்கள்போலவும்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வ்வுலகத்தை அனுபவிக்கிறவர்கள் அதைத் தகாதவிதமாய் அனுபவியாதவர்கள்போலவும் இருக்கவேண்டும்; இவ்வுலத்தின் வேஷம் கடந்துபோகிறதே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வ்வுலகத்தை அனுபவிக்கிறவர்கள் அதைத் தகாதவிதமாய் அனுபவியாதவர்கள்போலவும் இருக்கவேண்டும்; இவ்வுலத்தின் வேஷம் கடந்துபோகிறதே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ீங்கள் கவலையற்றவர்களாயிருக்க விரும்புகிறேன். விவாகமில்லாதவன் கர்த்தருக்கு எப்படிப் பிரியமாயிருக்கலாமென்று, கர்த்தருக்குரியவைகளுக்காகக் கவலைப்படுகிறா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ீங்கள் கவலையற்றவர்களாயிருக்க விரும்புகிறேன். விவாகமில்லாதவன் கர்த்தருக்கு எப்படிப் பிரியமாயிருக்கலாமென்று, கர்த்தருக்குரியவைகளுக்காகக் கவலைப்படுகிற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விவாகம்பண்ணினவன் தன் மனைவிக்கு எப்படிப் பிரியமாயிருக்கலாமென்று, உலகத்திற்குரியவைகளுக்காகக் கவலைப்படுகி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னைவியானவள் தன் சுயசரீரத்திற்கு அதிகாரியல்ல, புருஷனே அதற்கு அதிகாரி; அப்படியே புருஷனும் தன் சுயசரீரத்திற்கு அதிகாரியல்ல, மனைவியே அதற்கு அதிகாரி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விவாகம்பண்ணினவன் தன் மனைவிக்கு எப்படிப் பிரியமாயிருக்கலாமென்று, உலகத்திற்குரியவைகளுக்காகக் கவலைப்படுகி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ுபோல, மனைவியானவளுக்கும் கன்னிகைக்கும் வித்தியாசமுண்டு. விவாகமில்லாதவள் சரீரத்திலும் ஆத்துமாவிலும் பரிசுத்தமாயிருக்கும்படி கர்த்தருக்குரியவைகளுக்காகக் கவலைப்படுகிறாள்; விவாகம்பண்ணினவள் தன் புருஷனுக்கு எப்படிப் பிரியமாயிருக்கலாமென்று, உலகத்திற்குரியவைளுக்காகக் கவலைப்படுகிறா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িন্তা হয়৷ একজন অবিবাহিতা বা কুমারী মেয়ে প্রভুর বিষয় চিন্তা করে, য়েন সে দেহে ও আত্মায় পবিত্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৷ কিন্তু বিবাহিতা স্ত্রীলোক তার সংসারের প্রতি বেশী চিন্তা করে, আর তার চিন্তা থাকে কিভাবে সে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বামীকে সন্তুষ্ট কর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স্বামী, স্ত্রী তোমরা একে অপরের সঙ্গে মিলিত হতে আপত্তি করো না, কেবল প্রার্থনা করার জন্য উভ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রামর্শ করে অল্প সময়ের জন্য আলাদা থাকতে পার, পরে আবার একসঙ্গে মিলিত হযো য়েন তোমাদের অসংযমতার জ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য়তান তোমাদের প্রলোভনে ফেলতে না পা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আমি তোমাদের ভালোর জন্যই একথা বলছি, তোমাদের ওপর কোন বিধি-নিষেধ চাপিয়ে দেবার জন্য নয়, বরং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তে ঠিক পথে চল আর যাতে তোমরা নানা বিষয়ে জড়িয়ে না পড়ো এবং সম্পূর্ণ সমর্পণ দ্বারা প্রভু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উদ্দেশ্যে নিজেদের উত্‌সর্গ কর সেইজন্যই বল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আমি এসব কথা হুকুম করার ভাব নিয়ে বলছি না, কিন্তু অনুমতি দিচ্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তোমরা য়ে সব বিষয়ে লিখেছ সে সম্বন্ধে এখন আলোচনা করব৷ একজন পুরুষের বিয়ে না করাই ভা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আমার ইচ্ছা সবাই য়েন আমার মতো হয়, কিন্তু প্রত্যেকে ঈশ্বরের কাছ থেকে ভিন্ন ভিন্ন বরদান পেয়েছ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কজন এক রকম, আবার অন্যজন অন্য রকম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কেউ যদি মনে করে য়ে সে তার কুমারী বাগদত্তার প্রতি সঙ্গত আচরণ করছে না, তার বিয়ের বয়স পার হ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চ্ছে, সে যদি মনে করে য়ে বিষয়টা শিগ্গির হওয়াই ভাল তবে সে যা চায় তাই করুক৷ এতে সে পাপ করছে ন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 বিয়ে হো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কিন্তু য়ে তার নিজের মনে দৃঢ়, যার কোন চাপ নেই, য়ে তার ইচ্ছাকে নিয়ন্ত্রণ করতে পারে আর তার মন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ঠিক করে য়ে সে তার বাগদত্তাকে বিয়ে না করেই নিজেকে রক্ষা করতে সক্ষম, তবে সে ভালই কর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তাই তার বাগদত্তা বন্ধুকে বিয়ে করে সে ঠিক কাজই করে; আর য়ে তাকে বিয়ে না করে সে আরো ভালো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স্বামী যতদিন বেঁচে থাকে স্ত্রী ততদিনই বিবাহবন্ধনে আবদ্ধ থাকে, কিন্তু স্বামী মারা গেলে সে মুক্ত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 তখন যাকে ইচ্ছা আবার বিয়ে করতে পারে, অবশ্য সেই লোক য়েন প্রভুর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কোন পুরুষের কোন স্ত্রীলোকের সঙ্গে য়ৌন সম্পর্ক না থাকাই ভাল৷ কিন্তু য়ৌন পাপের বিপদ আছে, তা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তবে আমার মতে সে যদি আর বিয়ে না করে তবে আরো সুখী হবে৷ এই আমার মত আর আমি মনে করি আমারও ঈশ্বর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ত্মা আ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অবিবাহিত আর বিধবাদের সম্পর্কে আমার বক্তব্য, ‘তারা যদি আমার মতো অবিবাহিত থাকতে পারে তবে ত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ক্ষে তা মঙ্গ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কিন্তু যদি তারা নিজেদের সংযত রাখতে না পারে তবে বিয়ে করুক, কারণ কামের জ্বালায় জ্বলে পুড়ে মর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েয়ে বরং বিয়ে করা অনেক ভাল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এখন যারা বিবাহিত তাদের আমি এই আদেশ দিচ্ছি৷ অবশ্য আমি দিচ্ছি না, এ আদেশ প্রভুরই - কোন স্ত্রী য়ে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 স্বামীকে পরিত্যাগ না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যদি সে স্বামীকে ছেড়ে যায় তবে তার একা থাকা উচিত অথবা সে য়েন তার স্বামীর কাছে ফিরে য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বামীর উচিত নয় স্ত্রীকে পরিত্যাগ কর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ত্যেক পুরুষের নিজ স্ত্রী থাকাই উচিত, আবার প্রত্যেক স্ত্রীলোকের নিজ স্বামী থাকা উচিত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এখন আমি অন্য সমস্ত লোকদের বলি, আমি বলছি, প্রভু নয়৷ যদি কোন খ্রীষ্টানুসারী ভাইয়ের অবিশ্বাস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ত্রী থাকে আর সেই স্ত্রী তার সঙ্গে থাকতে রাজী থাকে, তবে সেই স্বামী য়েন তাকে পরিত্যাগ না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আবার যদি কোন খ্রীষ্টানুসারী স্ত্রীলোকের অবিশ্বাসী স্বামী থাকে আর সেই স্বামী তার সঙ্গে থাকতে রাজ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থাকে তবে সেই স্ত্রী য়েন তার স্বামীকে ত্যাগ না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কারণ বিশ্বাসী স্ত্রীর মধ্য দিয়ে সেই অবিশ্বাসী স্বামী আর বিশ্বাসী স্বামীর মধ্য দিয়ে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বিশ্বাসী স্ত্রী পবিত্রতা লাভ করে৷ তা না হলে তোমাদের ছেলে মেয়েরা অশুচি হত, কিন্তু এখন তারা পবিত্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যাই হোক যদি অবিশ্বাসী বিশ্বাসীকে ছেড়ে য়েতে চায় তবে তাকে তা করতে দাও৷ তখন ভাই বা বো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ধ্যবাধকতার জন্য আটকে থাকবে না৷ ঈশ্বর আমাদের শান্তিময় জীবনযাপনের জন্যই আহ্বান করে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বিশ্বাসী স্ত্রী, তুমি হয়তো তোমার স্বামীকে উদ্ধারের পথ করে দেবে এবং বিশ্বাসী স্বামী তুমি এইবা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তো তোমার স্ত্রীর উদ্ধারের কারণ হয়ে উঠ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স্ত্রী হিসাবে তার যা যা বাসনা স্বামী য়েন অবশ্যই তাকে তা দেয়; ঠিক তেমনি স্বামীর সব বাসনাও য়ে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প্রভু যাকে য়ে দাযিত্ব দিয়েছেন, আর ঈশ্বর যাকে য়েমন আহ্বান করেছেন, সে সেইভাবে জীবনযাপন করুক৷ এ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দেশ আমি সব মণ্ডলীতে দিচ্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কাউকে কি সুন্নত হওয়া অবস্থায় আহ্বান করা হয়েছে? সে য়েন সুন্নতকে বাতিল না করে৷ কাউকে ক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সুন্নত অবস্থায় আহ্বান করা হয়েছে? তার সুন্নত হওয়ার প্রযোজন নে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সুন্নত হোক বা না হোক, তা গুরুত্বপূর্ণ নয়, ঈশ্বরের আদেশ পালনই হল গুরুত্বপূর্ণ বিষ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ঈশ্বর যাকে য়ে অবস্থায় আহ্বান করেছেন, সে সেই অবস্থাতেই থাকু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যখন তোমাকে আহ্বান করা হয়েছিল, তখন কি তুমি দাস ছিলে? এই অবস্থায় তোমার য়েন দুঃখ না হয়; কিন্ত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ুমি যদি স্বাধীন হতে পার, তবে তার সুয়োগ গ্রহণ ক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দাস অবস্থায় প্রভু যাকে আহ্বান করেছেন, সে প্রভুর স্বাধীন লোক৷ য়ে স্বাধীন অবস্থায় খ্রীষ্টের ডা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ুনেছে, সে প্রভুর দাসে পরিণত হয়ে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ত্রী পূর্ণ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মূল্য দিয়ে তোমাদের কেনা হয়েছে৷ তোমরা সামান্য মানুষের দাসত্ব করো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ভাই ও বোনেরা, ঈশ্বরের কাছ থেকে নতুন জীবন পাবার সময় তোমরা য়ে য়েমন অবস্থায় ছিলে এখন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বস্থাতেই ঈশ্বরের সঙ্গে থা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এখন কুমারী মেয়েদের প্রসঙ্গে আসি৷ তাদের সম্বন্ধে প্রভুর কাছ থেকে আমি কোন আদেশ পাই নি৷ তবে 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ষয়ে আমার নিজস্ব মত প্রকাশ করছি৷ ঈশ্বরের কাছে আমি দয়া পেয়েছি, এই জন্য তোমরা আমার ওপর নির্ভর কর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া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আমি মনে করি, বর্তমানে এই সঙ্কটময় সময়ে কোন ব্যক্তির পক্ষে সে য়েমন আছে তেমনি থাকাই ভা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তুমি কি কোন স্ত্রীলোকের সঙ্গে বিবাহিত? তবে তাকে ত্যাগ করার চেষ্টা করো না৷ তুমি কি কোন স্ত্রীলো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থেকে মুক্ত আছ? তাহলে স্ত্রী পেতে চেযো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কিন্তু তুমি যদি বিয়ে কর তাতে তোমার কোন পাপ হয় না; আর কোন কুমারী যদি বিয়ে করে তাহলে সে পাপ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স্ত্রী নিজ দেহের ওপর দাবী করতে পারে না, কিন্তু তার স্বামী পারে৷ ঠিক সেই রকম স্বামীরও নিজ দেহ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৷ কিন্তু এমন লোকদের জীবনে সমস্যার মধ্যে পড়তে হবে৷ এই কষ্ট এড়াতে আমি তোমাদের সাহায্য করতে চা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ভাই ও বোনেরা, আমি তোমাদের য়ে কথা বলতে চাইছি, সময় খুব বেশী নেই তাই যাদের স্ত্রী আছে প্রভু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বার জন্য এখন থেকে তারা এমনভাবে চলুক য়েন তাদের স্ত্রী নে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আর যারা দুঃখ করছে, তারা এমনভাবে চলুক য়েন দুঃখ করছে না, যারা আনন্দিত তারা এমনভাবে চলুক য়ে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নন্দ করছে না৷ যারা কেনাকাটা করছে, তারা এমনভাবে করুক য়েন যা কিনেছে তা তাদের নিজেদের ন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যারা সংসারে বিষয় বস্তু ব্যবহার করে, তারা য়েন পুর্নমাত্রায় তাতে আসক্ত না হয়, কারণ এই সংসার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র্তমান কাঠামো লুপ্ত হচ্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আমি চাই য়েন তোমরা দুর্ভাবনা থেকে মুক্ত হও৷ একজন অবিবাহিত লোক প্রভুর কাজের বিষয়ে বেশী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িন্তা করতে পারে, কিভাবে সে প্রভুকে সন্তুষ্ট করবে সেটাই তার চিন্তা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কিন্তু য়ে বিবাহিত সে এই সংসারের বিষয় চিন্তা করে, কিভাবে সে তার স্ত্রীকে সন্তুষ্ট করবে, সেই হ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ওপর দাবী নেই, কিন্তু তার স্ত্রীর আ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 চিন্ত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সে প্রভুকে সন্তুষ্ট করতে চায় আবার সেই সঙ্গে তার স্ত্রীকে খুশী করতে চায়, এইভাবে দুই দিকেই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2026-06-03T13:38:15Z</dcterms:created>
  <dcterms:modified xsi:type="dcterms:W3CDTF">2026-06-03T13:38:15Z</dcterms:modified>
  <dc:title>1 கொரிந்தியர்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