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பலத்தின்மேல் பலமடைந்து சீயோனிலே தேவசந்நிதியில் வந்து காணப்பட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ேனைகளின் தேவனாகிய கர்த்தாவே, என் விண்ணப்பத்தை கேளும்; யாக்கோபின் தேவனே, செவிகொடும். 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் கேடகமாகிய தேவனே, கண்ணோக்கமாயிரும்; நீர் அபிஷேகம்பண்ணினவரின் முகத்தைப் பார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யிரம் நாளைப்பார்க்கிலும் உமது பிராகாரங்களில் செல்லும் ஒரே நாள் நல்லது; ஆகாமியக் கூடாரங்களில் வாசமாயிருப்பதைப்பார்க்கிலும் என் தேவனுடைய ஆலயத்தின் வாசற்படியில் காத்திருப்பதையே தெரிந்துகொள்ள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யிரம் நாளைப்பார்க்கிலும் உமது பிராகாரங்களில் செல்லும் ஒரே நாள் நல்லது; ஆகாமியக் கூடாரங்களில் வாசமாயிருப்பதைப்பார்க்கிலும் என் தேவனுடைய ஆலயத்தின் வாசற்படியில் காத்திருப்பதையே தெரிந்துகொள்ள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ாகிய கர்த்தர் சூரியனும் கேடகமுமானவர்; கர்த்தர் கிருபையையும் மகிமையையும் அருளுவார்; உத்தமமாய் நடக்கிறவர்களுக்கு நன்மையை வழங்காதிர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ாகிய கர்த்தர் சூரியனும் கேடகமுமானவர்; கர்த்தர் கிருபையையும் மகிமையையும் அருளுவார்; உத்தமமாய் நடக்கிறவர்களுக்கு நன்மையை வழங்காதிர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ேனைகளின் கர்த்தாவே, உம்மை நம்பியிருக்கிற மனுஷன் பாக்கிய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ேனைகளின் கர்த்தாவே, உமது வாசஸ்தலங்கள் எவ்வளவு இன்பமானவைகள்!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த்துமா கர்த்தருடைய ஆலயப்பிராகாரங்களின்மேல் வாஞ்சையும் தவனமுமாயிருக்கிறது; என் இருதயமும் என் மாம்சமும் ஜீவனுள்ள தேவனை நோக்கிக் கெம்பீர சத்தமிடு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த்துமா கர்த்தருடைய ஆலயப்பிராகாரங்களின்மேல் வாஞ்சையும் தவனமுமாயிருக்கிறது; என் இருதயமும் என் மாம்சமும் ஜீவனுள்ள தேவனை நோக்கிக் கெம்பீர சத்தமிடு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ராஜாவும் என் தேவனுமாகிய சேனைகளின் கர்த்தாவே, உம்முடைய பீடங்களண்டையில் அடைக்கலான் குருவிக்கு வீடும், தகைவிலான் குருவிக்குத் தன் குஞ்சுகளை வைக்கும் கூடும் கிடைத்தத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ராஜாவும் என் தேவனுமாகிய சேனைகளின் கர்த்தாவே, உம்முடைய பீடங்களண்டையில் அடைக்கலான் குருவிக்கு வீடும், தகைவிலான் குருவிக்குத் தன் குஞ்சுகளை வைக்கும் கூடும் கிடைத்தத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ுடைய வீட்டில் வாசமாயிருக்கிறவர்கள் பாக்கியவான்கள்; அவர்கள் எப்பொழுதும் உம்மைத் துதித்துக்கொண்டிருப்பார்கள். (சேலா.)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ிலே பெலன்கொள்ளுகிற மனுஷனும் தங்கள் இருதயங்களில் செவ்வையான வழிகளைக் கொண்டிருக்கிறவர்களும் பாக்கியவான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ழுகையின் பள்ளத்தாக்கை உருவ நடந்து அதை நீரூற்றாக்கிக்கொள்ளுகிறார்கள்; மழையும் குளங்களை நிரப்ப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8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y go from strength to strength, every one of them in Zion appears befor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 LORD God of hosts, hear my prayer: give ear, O God of Jacob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hold, O God our shield, and look upon the face of yours anoin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a day in your courts is better than a thousand. I had rather be a doorkeeper in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God, than to dwell in the tents of wic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the LORD God is a sun and shield: the LORD will give grace and glory: no good thing will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hold from them that walk uprigh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O LORD of hosts, blessed is the man that trusts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ow lovely are your tabernacles, O LORD of host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My soul longs, yea, even faints for the courts of the LORD: my heart and my flesh cries ou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ving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ea, the sparrow has found an house, and the swallow a nest for herself, where she may lay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, even yours altars, O LORD of hosts, my King, and m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lessed are they that dwell in your house: they will be still praising you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lessed is the man whose strength is in you; in whose heart are the ways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 passing through the valley of Baca make it a well; the rain also fills the poo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2026-06-03T10:16:47Z</dcterms:created>
  <dcterms:modified xsi:type="dcterms:W3CDTF">2026-06-03T10:16:47Z</dcterms:modified>
  <dc:title>சங்கீதம் : 84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