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ழுகையின் பள்ளத்தாக்கை உருவ நடந்து அதை நீரூற்றாக்கிக்கொள்ளுகிறார்கள்; மழையும் குளங்களை நிரப்ப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லத்தின்மேல் பலமடைந்து சீயோனிலே தேவசந்நிதியில் வந்து காணப்பட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ேனைகளின் தேவனாகிய கர்த்தாவே, என் விண்ணப்பத்தை கேளும்; யாக்கோபின் தேவனே, செவிகொடும். (சேலா.)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ங்கள் கேடகமாகிய தேவனே, கண்ணோக்கமாயிரும்; நீர் அபிஷேகம்பண்ணினவரின் முகத்தைப் பார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யிரம் நாளைப்பார்க்கிலும் உமது பிராகாரங்களில் செல்லும் ஒரே நாள் நல்லது; ஆகாமியக் கூடாரங்களில் வாசமாயிருப்பதைப்பார்க்கிலும் என் தேவனுடைய ஆலயத்தின் வாசற்படியில் காத்திருப்பதையே தெரிந்துகொள்ள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யிரம் நாளைப்பார்க்கிலும் உமது பிராகாரங்களில் செல்லும் ஒரே நாள் நல்லது; ஆகாமியக் கூடாரங்களில் வாசமாயிருப்பதைப்பார்க்கிலும் என் தேவனுடைய ஆலயத்தின் வாசற்படியில் காத்திருப்பதையே தெரிந்துகொள்ள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ாகிய கர்த்தர் சூரியனும் கேடகமுமானவர்; கர்த்தர் கிருபையையும் மகிமையையும் அருளுவார்; உத்தமமாய் நடக்கிறவர்களுக்கு நன்மையை வழங்காதிர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ாகிய கர்த்தர் சூரியனும் கேடகமுமானவர்; கர்த்தர் கிருபையையும் மகிமையையும் அருளுவார்; உத்தமமாய் நடக்கிறவர்களுக்கு நன்மையை வழங்காதிர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ேனைகளின் கர்த்தாவே, உம்மை நம்பியிருக்கிற மனுஷன் பாக்கிய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ேனைகளின் கர்த்தாவே, உமது வாசஸ்தலங்கள் எவ்வளவு இன்பமானவைகள்!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ஆத்துமா கர்த்தருடைய ஆலயப்பிராகாரங்களின்மேல் வாஞ்சையும் தவனமுமாயிருக்கிறது; என் இருதயமும் என் மாம்சமும் ஜீவனுள்ள தேவனை நோக்கிக் கெம்பீர சத்தமிடு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ஆத்துமா கர்த்தருடைய ஆலயப்பிராகாரங்களின்மேல் வாஞ்சையும் தவனமுமாயிருக்கிறது; என் இருதயமும் என் மாம்சமும் ஜீவனுள்ள தேவனை நோக்கிக் கெம்பீர சத்தமிடு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ராஜாவும் என் தேவனுமாகிய சேனைகளின் கர்த்தாவே, உம்முடைய பீடங்களண்டையில் அடைக்கலான் குருவிக்கு வீடும், தகைவிலான் குருவிக்குத் தன் குஞ்சுகளை வைக்கும் கூடும் கிடைத்தத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ன் ராஜாவும் என் தேவனுமாகிய சேனைகளின் கர்த்தாவே, உம்முடைய பீடங்களண்டையில் அடைக்கலான் குருவிக்கு வீடும், தகைவிலான் குருவிக்குத் தன் குஞ்சுகளை வைக்கும் கூடும் கிடைத்தத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ம்முடைய வீட்டில் வாசமாயிருக்கிறவர்கள் பாக்கியவான்கள்; அவர்கள் எப்பொழுதும் உம்மைத் துதித்துக்கொண்டிருப்பார்கள். (சேலா.)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ிலே பெலன்கொள்ளுகிற மனுஷனும் தங்கள் இருதயங்களில் செவ்வையான வழிகளைக் கொண்டிருக்கிறவர்களும் பாக்கியவான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ழுகையின் பள்ளத்தாக்கை உருவ நடந்து அதை நீரூற்றாக்கிக்கொள்ளுகிறார்கள்; மழையும் குளங்களை நிரப்ப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ৃষ্টিতে পুকুরগুলো ভরে র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লোকরা য়ত ঈশ্বরের কাছে যায় তত শক্তিশালী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হে সর্বশক্তিমান প্রভু, আমার প্রার্থনা শুনুন| হে যাকোবের ঈশ্বর, আমার কথা শুন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ে ঈশ্বর, আমাদের রক্ষাকর্তাকে সুরক্ষা দিন| আপনার মনোনীত রাজার প্রতি সদয় হো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অন্য জায়গায় এক হাজার দিন কাটানোর চেয়ে আপনার মন্দিরে একদিন কাটানো অনেক ভালো| একজন দুষ্ট লো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রে বাস করার চেয়ে আমার ঈশ্বরের গৃহের দ্বারে দাঁড়িয়ে থাকা অনেক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ই আমাদের রক্ষাকারী ও মহিমময় রাজা|ঈশ্বর দয়া ও মহিমার সঙ্গে আমাদের আশীর্বাদ করেন| য়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তাঁকে অনুসরণ করে ও মান্য করে ঈশ্বর তাদের ভালো জিনিসগুলি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হে সর্বশক্তিমান প্রভু, যারা আপনাকে বিশ্বাস করে তারা প্রকৃতই সুখ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সর্বশক্তিমান প্রভু, আপনার মন্দির সত্যিই অমূল্য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পনার মন্দিরে ঢুকতে গেলে আমি প্রতীক্ষা করতে পারি না| আমি অত্যন্ত উত্তেজিত! আমার প্রত্যে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ঙ্গ-প্রত্যঙ্গ জীবন্ত ঈশ্বরের সঙ্গে থাকতে চ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হে সর্বশক্তিমান প্রভু, আমার রাজা, আমার ঈশ্বর, পাখিরা পর্য়ন্ত আপনার মন্দিরে তাদের আশ্রয় খুঁজ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ে| আপনার বেদীর কাছেই ওরা বাসা বেঁধেছে এবং ওদের শাবকও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ারা আপনার মন্দিরে বাস করছে তারা খুবই ভাগ্যবান| ওরা এখনও আপনার প্রশংসা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ৃদয়ে সঙ্গীত নিয়ে য়েসব লোকেরা আপনার মন্দিরে আসছে তারা খুব খুশ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ারা নির্ঝরের মত, বাকা উপত্যকা, য়েটি ঈশ্বর তৈরী করেছিলেন, সেটা পার হয়ে যাত্রা করে| শরত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2026-07-31T15:49:45Z</dcterms:created>
  <dcterms:modified xsi:type="dcterms:W3CDTF">2026-07-31T15:49:45Z</dcterms:modified>
  <dc:title>சங்கீதம் : 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